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90833" r:id="rId1"/>
    <p:sldMasterId id="2147491205" r:id="rId2"/>
    <p:sldMasterId id="2147491262" r:id="rId3"/>
  </p:sldMasterIdLst>
  <p:notesMasterIdLst>
    <p:notesMasterId r:id="rId5"/>
  </p:notesMasterIdLst>
  <p:handoutMasterIdLst>
    <p:handoutMasterId r:id="rId6"/>
  </p:handoutMasterIdLst>
  <p:sldIdLst>
    <p:sldId id="866" r:id="rId4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F87C8"/>
    <a:srgbClr val="3F9CC8"/>
    <a:srgbClr val="359CC8"/>
    <a:srgbClr val="87BFE5"/>
    <a:srgbClr val="4087C8"/>
    <a:srgbClr val="4082C8"/>
    <a:srgbClr val="99CCFF"/>
    <a:srgbClr val="66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2" autoAdjust="0"/>
    <p:restoredTop sz="93525" autoAdjust="0"/>
  </p:normalViewPr>
  <p:slideViewPr>
    <p:cSldViewPr>
      <p:cViewPr varScale="1">
        <p:scale>
          <a:sx n="102" d="100"/>
          <a:sy n="102" d="100"/>
        </p:scale>
        <p:origin x="13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28EFADD-6220-410F-937E-4BA46BA08025}" type="datetimeFigureOut">
              <a:rPr lang="ja-JP" altLang="en-US"/>
              <a:pPr>
                <a:defRPr/>
              </a:pPr>
              <a:t>2016/9/6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AEB285-F907-41B7-830A-69704DEA1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95725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F700869-30AB-4CD9-81A1-6DA90E967608}" type="datetimeFigureOut">
              <a:rPr lang="ja-JP" altLang="en-US"/>
              <a:pPr>
                <a:defRPr/>
              </a:pPr>
              <a:t>2016/9/6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E0EF6D-76A2-4BF8-8DDE-8EA797246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44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6524625"/>
            <a:ext cx="316071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1023" i="1">
                <a:solidFill>
                  <a:srgbClr val="FFFFFF"/>
                </a:solidFill>
                <a:latin typeface="Times New Roman" pitchFamily="18" charset="0"/>
                <a:ea typeface="ＭＳ Ｐゴシック" charset="-128"/>
              </a:rPr>
              <a:t>Ministry of Land, Infrastructure, Transport and Tourism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469" y="2133604"/>
            <a:ext cx="8151531" cy="1470025"/>
          </a:xfrm>
        </p:spPr>
        <p:txBody>
          <a:bodyPr/>
          <a:lstStyle>
            <a:lvl1pPr>
              <a:defRPr sz="3409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6140" y="3886200"/>
            <a:ext cx="693372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12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B8EB51-F311-4197-AA61-FB70247F87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66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80" y="1600204"/>
            <a:ext cx="4380614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8418" y="1600204"/>
            <a:ext cx="4382203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0370E7-BAD9-42FC-8191-610B7F3FF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22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1B2CA4-2152-42EA-A331-04ED2F72C4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963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8CFC58-550E-4953-A847-24ED6ACF1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494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" y="4"/>
            <a:ext cx="9410621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618413" y="6624638"/>
            <a:ext cx="2311400" cy="47625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BF03F5-F28D-43FA-AE46-0E1A2C49F1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4103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95380" y="1600200"/>
            <a:ext cx="4380614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8418" y="1600200"/>
            <a:ext cx="4382203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5380" y="3938592"/>
            <a:ext cx="4380614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8418" y="3938592"/>
            <a:ext cx="4382203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7486E9-7E2B-491B-8B2C-7DBBBE3653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36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82" y="1600204"/>
            <a:ext cx="891524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017857-9948-43BD-AB33-71B92E3932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9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188640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BE09-299E-46BC-B97D-E4C8BB9092D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6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DCFE-C8DA-4847-9DE2-6AAA2867E49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68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E8FA-E105-4B46-91D5-0E2B5A7ECA6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6EDF9D-115D-468C-8319-2C17149288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562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63897-CD4E-4CF7-9B80-B59F77F47B6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1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07E86-F7AB-4BE2-8A58-8A4A772A2D9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78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816A-6388-45A4-9B9A-52AA6DFDF87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9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9B644-096F-43C7-B7E8-751008F3B00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37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3F7B-0A6B-4829-A45B-C2887EB5D78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97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D260-C0FF-4C72-B1F3-265674BE07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54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7CB0-4B41-40EE-B658-3C0DEA7187E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83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FC66D-05BB-44BE-BB78-956F7558F45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1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80" y="1600204"/>
            <a:ext cx="4380614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8418" y="1600204"/>
            <a:ext cx="4382203" cy="4525963"/>
          </a:xfrm>
        </p:spPr>
        <p:txBody>
          <a:bodyPr/>
          <a:lstStyle>
            <a:lvl1pPr>
              <a:defRPr sz="2386"/>
            </a:lvl1pPr>
            <a:lvl2pPr>
              <a:defRPr sz="2046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EA5236-3863-474E-8A4C-4DC62ECF41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83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0CEF10-CCDA-40AF-BAEA-50665C2764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20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B33398-593D-4EBD-A2BB-C7B01D4B7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006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" y="4"/>
            <a:ext cx="9410621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618413" y="6624638"/>
            <a:ext cx="2311400" cy="47625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B4E253-F195-488C-B5F6-962C19B46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77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95380" y="1600200"/>
            <a:ext cx="4380614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8418" y="1600200"/>
            <a:ext cx="4382203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5380" y="3938592"/>
            <a:ext cx="4380614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8418" y="3938592"/>
            <a:ext cx="4382203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D24F98-242A-4895-803A-794BE9294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7605343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82" y="1600204"/>
            <a:ext cx="891524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CC3B3F2-E1DF-42DD-9265-5BEE28E67B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196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6524625"/>
            <a:ext cx="316071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1023" i="1">
                <a:solidFill>
                  <a:srgbClr val="FFFFFF"/>
                </a:solidFill>
                <a:latin typeface="Times New Roman" pitchFamily="18" charset="0"/>
                <a:ea typeface="ＭＳ Ｐゴシック" charset="-128"/>
              </a:rPr>
              <a:t>Ministry of Land, Infrastructure, Transport and Tourism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469" y="2133604"/>
            <a:ext cx="8151531" cy="1470025"/>
          </a:xfrm>
        </p:spPr>
        <p:txBody>
          <a:bodyPr/>
          <a:lstStyle>
            <a:lvl1pPr>
              <a:defRPr sz="3409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6140" y="3886200"/>
            <a:ext cx="693372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1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3500" y="662463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68103CC-F862-43AB-A048-A93887940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417" name="Picture 7" descr="mlit_top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8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419" name="Picture 9" descr="mlit_top"/>
              <p:cNvPicPr>
                <a:picLocks noChangeAspect="1" noChangeArrowheads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96" r:id="rId1"/>
    <p:sldLayoutId id="2147491197" r:id="rId2"/>
    <p:sldLayoutId id="2147491198" r:id="rId3"/>
    <p:sldLayoutId id="2147491199" r:id="rId4"/>
    <p:sldLayoutId id="2147491200" r:id="rId5"/>
    <p:sldLayoutId id="2147491201" r:id="rId6"/>
    <p:sldLayoutId id="2147491202" r:id="rId7"/>
    <p:sldLayoutId id="2147491203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5pPr>
      <a:lvl6pPr marL="389629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6pPr>
      <a:lvl7pPr marL="779257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7pPr>
      <a:lvl8pPr marL="1168886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8pPr>
      <a:lvl9pPr marL="1558514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957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586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2214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843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629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257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886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514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8143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771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40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7028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3500" y="662463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82A2B3B-FE0E-4A5D-B6AF-3B44BB589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417" name="Picture 7" descr="mlit_top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8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419" name="Picture 9" descr="mlit_top"/>
              <p:cNvPicPr>
                <a:picLocks noChangeAspect="1" noChangeArrowheads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41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06" r:id="rId1"/>
    <p:sldLayoutId id="2147491207" r:id="rId2"/>
    <p:sldLayoutId id="2147491208" r:id="rId3"/>
    <p:sldLayoutId id="2147491209" r:id="rId4"/>
    <p:sldLayoutId id="2147491210" r:id="rId5"/>
    <p:sldLayoutId id="2147491211" r:id="rId6"/>
    <p:sldLayoutId id="2147491212" r:id="rId7"/>
    <p:sldLayoutId id="2147491213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00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5pPr>
      <a:lvl6pPr marL="389629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6pPr>
      <a:lvl7pPr marL="779257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7pPr>
      <a:lvl8pPr marL="1168886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8pPr>
      <a:lvl9pPr marL="1558514" algn="l" rtl="0" fontAlgn="base">
        <a:spcBef>
          <a:spcPct val="0"/>
        </a:spcBef>
        <a:spcAft>
          <a:spcPct val="0"/>
        </a:spcAft>
        <a:defRPr kumimoji="1" sz="2386">
          <a:solidFill>
            <a:srgbClr val="4087C8"/>
          </a:solidFill>
          <a:latin typeface="HGP創英角ｺﾞｼｯｸUB" pitchFamily="50" charset="-128"/>
          <a:ea typeface="ＭＳ Ｐゴシック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957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586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2214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843" indent="-194815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629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257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886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514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8143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771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400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7028" algn="l" defTabSz="779257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defRPr/>
            </a:pP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defRPr/>
            </a:pP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805F3D38-FE0A-454F-890F-62DA8ED0175A}" type="slidenum">
              <a:rPr lang="en-US" altLang="ja-JP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99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63" r:id="rId1"/>
    <p:sldLayoutId id="2147491264" r:id="rId2"/>
    <p:sldLayoutId id="2147491265" r:id="rId3"/>
    <p:sldLayoutId id="2147491266" r:id="rId4"/>
    <p:sldLayoutId id="2147491267" r:id="rId5"/>
    <p:sldLayoutId id="2147491268" r:id="rId6"/>
    <p:sldLayoutId id="2147491269" r:id="rId7"/>
    <p:sldLayoutId id="2147491270" r:id="rId8"/>
    <p:sldLayoutId id="2147491271" r:id="rId9"/>
    <p:sldLayoutId id="2147491272" r:id="rId10"/>
    <p:sldLayoutId id="214749127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グループ化 223"/>
          <p:cNvGrpSpPr/>
          <p:nvPr/>
        </p:nvGrpSpPr>
        <p:grpSpPr>
          <a:xfrm>
            <a:off x="4712504" y="2745342"/>
            <a:ext cx="3384376" cy="3816000"/>
            <a:chOff x="4712504" y="2232078"/>
            <a:chExt cx="3384376" cy="3816000"/>
          </a:xfrm>
        </p:grpSpPr>
        <p:pic>
          <p:nvPicPr>
            <p:cNvPr id="1049" name="図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99" t="6831" r="6834" b="22297"/>
            <a:stretch/>
          </p:blipFill>
          <p:spPr bwMode="auto">
            <a:xfrm>
              <a:off x="4712504" y="2232078"/>
              <a:ext cx="3384376" cy="381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xtLst/>
          </p:spPr>
        </p:pic>
        <p:sp>
          <p:nvSpPr>
            <p:cNvPr id="111" name="正方形/長方形 110"/>
            <p:cNvSpPr/>
            <p:nvPr/>
          </p:nvSpPr>
          <p:spPr bwMode="auto">
            <a:xfrm>
              <a:off x="5429035" y="5519791"/>
              <a:ext cx="116959" cy="445146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endParaRPr lang="ja-JP" altLang="en-US" sz="8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endParaRP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6123721" y="2609266"/>
              <a:ext cx="1613346" cy="736771"/>
              <a:chOff x="6123721" y="2609266"/>
              <a:chExt cx="1613346" cy="736771"/>
            </a:xfrm>
          </p:grpSpPr>
          <p:sp>
            <p:nvSpPr>
              <p:cNvPr id="25" name="正方形/長方形 24"/>
              <p:cNvSpPr/>
              <p:nvPr/>
            </p:nvSpPr>
            <p:spPr bwMode="auto">
              <a:xfrm rot="366834">
                <a:off x="6123721" y="2609266"/>
                <a:ext cx="182594" cy="736771"/>
              </a:xfrm>
              <a:prstGeom prst="rect">
                <a:avLst/>
              </a:prstGeom>
              <a:solidFill>
                <a:schemeClr val="bg1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ja-JP" altLang="en-US" sz="800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endParaRPr>
              </a:p>
            </p:txBody>
          </p:sp>
          <p:sp>
            <p:nvSpPr>
              <p:cNvPr id="153" name="正方形/長方形 152"/>
              <p:cNvSpPr/>
              <p:nvPr/>
            </p:nvSpPr>
            <p:spPr bwMode="auto">
              <a:xfrm rot="305548">
                <a:off x="7495171" y="2841359"/>
                <a:ext cx="201041" cy="165716"/>
              </a:xfrm>
              <a:prstGeom prst="rect">
                <a:avLst/>
              </a:prstGeom>
              <a:solidFill>
                <a:schemeClr val="bg1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ja-JP" altLang="en-US" sz="800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endParaRPr>
              </a:p>
            </p:txBody>
          </p:sp>
          <p:sp>
            <p:nvSpPr>
              <p:cNvPr id="24" name="角丸四角形 23"/>
              <p:cNvSpPr/>
              <p:nvPr/>
            </p:nvSpPr>
            <p:spPr bwMode="auto">
              <a:xfrm rot="217801">
                <a:off x="6209706" y="2713677"/>
                <a:ext cx="1527361" cy="131102"/>
              </a:xfrm>
              <a:custGeom>
                <a:avLst/>
                <a:gdLst>
                  <a:gd name="connsiteX0" fmla="*/ 0 w 1597844"/>
                  <a:gd name="connsiteY0" fmla="*/ 62062 h 434635"/>
                  <a:gd name="connsiteX1" fmla="*/ 62062 w 1597844"/>
                  <a:gd name="connsiteY1" fmla="*/ 0 h 434635"/>
                  <a:gd name="connsiteX2" fmla="*/ 1535782 w 1597844"/>
                  <a:gd name="connsiteY2" fmla="*/ 0 h 434635"/>
                  <a:gd name="connsiteX3" fmla="*/ 1597844 w 1597844"/>
                  <a:gd name="connsiteY3" fmla="*/ 62062 h 434635"/>
                  <a:gd name="connsiteX4" fmla="*/ 1597844 w 1597844"/>
                  <a:gd name="connsiteY4" fmla="*/ 372573 h 434635"/>
                  <a:gd name="connsiteX5" fmla="*/ 1535782 w 1597844"/>
                  <a:gd name="connsiteY5" fmla="*/ 434635 h 434635"/>
                  <a:gd name="connsiteX6" fmla="*/ 62062 w 1597844"/>
                  <a:gd name="connsiteY6" fmla="*/ 434635 h 434635"/>
                  <a:gd name="connsiteX7" fmla="*/ 0 w 1597844"/>
                  <a:gd name="connsiteY7" fmla="*/ 372573 h 434635"/>
                  <a:gd name="connsiteX8" fmla="*/ 0 w 1597844"/>
                  <a:gd name="connsiteY8" fmla="*/ 62062 h 434635"/>
                  <a:gd name="connsiteX0" fmla="*/ 25654 w 1623498"/>
                  <a:gd name="connsiteY0" fmla="*/ 62062 h 666364"/>
                  <a:gd name="connsiteX1" fmla="*/ 87716 w 1623498"/>
                  <a:gd name="connsiteY1" fmla="*/ 0 h 666364"/>
                  <a:gd name="connsiteX2" fmla="*/ 1561436 w 1623498"/>
                  <a:gd name="connsiteY2" fmla="*/ 0 h 666364"/>
                  <a:gd name="connsiteX3" fmla="*/ 1623498 w 1623498"/>
                  <a:gd name="connsiteY3" fmla="*/ 62062 h 666364"/>
                  <a:gd name="connsiteX4" fmla="*/ 1623498 w 1623498"/>
                  <a:gd name="connsiteY4" fmla="*/ 372573 h 666364"/>
                  <a:gd name="connsiteX5" fmla="*/ 1561436 w 1623498"/>
                  <a:gd name="connsiteY5" fmla="*/ 434635 h 666364"/>
                  <a:gd name="connsiteX6" fmla="*/ 87716 w 1623498"/>
                  <a:gd name="connsiteY6" fmla="*/ 434635 h 666364"/>
                  <a:gd name="connsiteX7" fmla="*/ 0 w 1623498"/>
                  <a:gd name="connsiteY7" fmla="*/ 663282 h 666364"/>
                  <a:gd name="connsiteX8" fmla="*/ 25654 w 1623498"/>
                  <a:gd name="connsiteY8" fmla="*/ 62062 h 666364"/>
                  <a:gd name="connsiteX0" fmla="*/ 25654 w 1623498"/>
                  <a:gd name="connsiteY0" fmla="*/ 62062 h 663282"/>
                  <a:gd name="connsiteX1" fmla="*/ 87716 w 1623498"/>
                  <a:gd name="connsiteY1" fmla="*/ 0 h 663282"/>
                  <a:gd name="connsiteX2" fmla="*/ 1561436 w 1623498"/>
                  <a:gd name="connsiteY2" fmla="*/ 0 h 663282"/>
                  <a:gd name="connsiteX3" fmla="*/ 1623498 w 1623498"/>
                  <a:gd name="connsiteY3" fmla="*/ 62062 h 663282"/>
                  <a:gd name="connsiteX4" fmla="*/ 1623498 w 1623498"/>
                  <a:gd name="connsiteY4" fmla="*/ 372573 h 663282"/>
                  <a:gd name="connsiteX5" fmla="*/ 1561436 w 1623498"/>
                  <a:gd name="connsiteY5" fmla="*/ 434635 h 663282"/>
                  <a:gd name="connsiteX6" fmla="*/ 0 w 1623498"/>
                  <a:gd name="connsiteY6" fmla="*/ 663282 h 663282"/>
                  <a:gd name="connsiteX7" fmla="*/ 25654 w 1623498"/>
                  <a:gd name="connsiteY7" fmla="*/ 62062 h 663282"/>
                  <a:gd name="connsiteX0" fmla="*/ 25654 w 1623498"/>
                  <a:gd name="connsiteY0" fmla="*/ 62062 h 670444"/>
                  <a:gd name="connsiteX1" fmla="*/ 87716 w 1623498"/>
                  <a:gd name="connsiteY1" fmla="*/ 0 h 670444"/>
                  <a:gd name="connsiteX2" fmla="*/ 1561436 w 1623498"/>
                  <a:gd name="connsiteY2" fmla="*/ 0 h 670444"/>
                  <a:gd name="connsiteX3" fmla="*/ 1623498 w 1623498"/>
                  <a:gd name="connsiteY3" fmla="*/ 62062 h 670444"/>
                  <a:gd name="connsiteX4" fmla="*/ 1623498 w 1623498"/>
                  <a:gd name="connsiteY4" fmla="*/ 372573 h 670444"/>
                  <a:gd name="connsiteX5" fmla="*/ 0 w 1623498"/>
                  <a:gd name="connsiteY5" fmla="*/ 663282 h 670444"/>
                  <a:gd name="connsiteX6" fmla="*/ 25654 w 1623498"/>
                  <a:gd name="connsiteY6" fmla="*/ 62062 h 670444"/>
                  <a:gd name="connsiteX0" fmla="*/ 25654 w 1623498"/>
                  <a:gd name="connsiteY0" fmla="*/ 62062 h 663282"/>
                  <a:gd name="connsiteX1" fmla="*/ 87716 w 1623498"/>
                  <a:gd name="connsiteY1" fmla="*/ 0 h 663282"/>
                  <a:gd name="connsiteX2" fmla="*/ 1561436 w 1623498"/>
                  <a:gd name="connsiteY2" fmla="*/ 0 h 663282"/>
                  <a:gd name="connsiteX3" fmla="*/ 1623498 w 1623498"/>
                  <a:gd name="connsiteY3" fmla="*/ 62062 h 663282"/>
                  <a:gd name="connsiteX4" fmla="*/ 1623498 w 1623498"/>
                  <a:gd name="connsiteY4" fmla="*/ 372573 h 663282"/>
                  <a:gd name="connsiteX5" fmla="*/ 0 w 1623498"/>
                  <a:gd name="connsiteY5" fmla="*/ 663282 h 663282"/>
                  <a:gd name="connsiteX6" fmla="*/ 25654 w 1623498"/>
                  <a:gd name="connsiteY6" fmla="*/ 62062 h 663282"/>
                  <a:gd name="connsiteX0" fmla="*/ 25654 w 1623498"/>
                  <a:gd name="connsiteY0" fmla="*/ 62062 h 667852"/>
                  <a:gd name="connsiteX1" fmla="*/ 87716 w 1623498"/>
                  <a:gd name="connsiteY1" fmla="*/ 0 h 667852"/>
                  <a:gd name="connsiteX2" fmla="*/ 1561436 w 1623498"/>
                  <a:gd name="connsiteY2" fmla="*/ 0 h 667852"/>
                  <a:gd name="connsiteX3" fmla="*/ 1623498 w 1623498"/>
                  <a:gd name="connsiteY3" fmla="*/ 62062 h 667852"/>
                  <a:gd name="connsiteX4" fmla="*/ 1603033 w 1623498"/>
                  <a:gd name="connsiteY4" fmla="*/ 667852 h 667852"/>
                  <a:gd name="connsiteX5" fmla="*/ 0 w 1623498"/>
                  <a:gd name="connsiteY5" fmla="*/ 663282 h 667852"/>
                  <a:gd name="connsiteX6" fmla="*/ 25654 w 1623498"/>
                  <a:gd name="connsiteY6" fmla="*/ 62062 h 667852"/>
                  <a:gd name="connsiteX0" fmla="*/ 25654 w 1623498"/>
                  <a:gd name="connsiteY0" fmla="*/ 62062 h 673197"/>
                  <a:gd name="connsiteX1" fmla="*/ 87716 w 1623498"/>
                  <a:gd name="connsiteY1" fmla="*/ 0 h 673197"/>
                  <a:gd name="connsiteX2" fmla="*/ 1561436 w 1623498"/>
                  <a:gd name="connsiteY2" fmla="*/ 0 h 673197"/>
                  <a:gd name="connsiteX3" fmla="*/ 1623498 w 1623498"/>
                  <a:gd name="connsiteY3" fmla="*/ 62062 h 673197"/>
                  <a:gd name="connsiteX4" fmla="*/ 1596022 w 1623498"/>
                  <a:gd name="connsiteY4" fmla="*/ 673197 h 673197"/>
                  <a:gd name="connsiteX5" fmla="*/ 0 w 1623498"/>
                  <a:gd name="connsiteY5" fmla="*/ 663282 h 673197"/>
                  <a:gd name="connsiteX6" fmla="*/ 25654 w 1623498"/>
                  <a:gd name="connsiteY6" fmla="*/ 62062 h 673197"/>
                  <a:gd name="connsiteX0" fmla="*/ 25654 w 1623498"/>
                  <a:gd name="connsiteY0" fmla="*/ 64001 h 675136"/>
                  <a:gd name="connsiteX1" fmla="*/ 87716 w 1623498"/>
                  <a:gd name="connsiteY1" fmla="*/ 1939 h 675136"/>
                  <a:gd name="connsiteX2" fmla="*/ 1514766 w 1623498"/>
                  <a:gd name="connsiteY2" fmla="*/ 0 h 675136"/>
                  <a:gd name="connsiteX3" fmla="*/ 1623498 w 1623498"/>
                  <a:gd name="connsiteY3" fmla="*/ 64001 h 675136"/>
                  <a:gd name="connsiteX4" fmla="*/ 1596022 w 1623498"/>
                  <a:gd name="connsiteY4" fmla="*/ 675136 h 675136"/>
                  <a:gd name="connsiteX5" fmla="*/ 0 w 1623498"/>
                  <a:gd name="connsiteY5" fmla="*/ 665221 h 675136"/>
                  <a:gd name="connsiteX6" fmla="*/ 25654 w 1623498"/>
                  <a:gd name="connsiteY6" fmla="*/ 64001 h 675136"/>
                  <a:gd name="connsiteX0" fmla="*/ 25654 w 1623498"/>
                  <a:gd name="connsiteY0" fmla="*/ 63692 h 674827"/>
                  <a:gd name="connsiteX1" fmla="*/ 87716 w 1623498"/>
                  <a:gd name="connsiteY1" fmla="*/ 1630 h 674827"/>
                  <a:gd name="connsiteX2" fmla="*/ 1509886 w 1623498"/>
                  <a:gd name="connsiteY2" fmla="*/ 0 h 674827"/>
                  <a:gd name="connsiteX3" fmla="*/ 1623498 w 1623498"/>
                  <a:gd name="connsiteY3" fmla="*/ 63692 h 674827"/>
                  <a:gd name="connsiteX4" fmla="*/ 1596022 w 1623498"/>
                  <a:gd name="connsiteY4" fmla="*/ 674827 h 674827"/>
                  <a:gd name="connsiteX5" fmla="*/ 0 w 1623498"/>
                  <a:gd name="connsiteY5" fmla="*/ 664912 h 674827"/>
                  <a:gd name="connsiteX6" fmla="*/ 25654 w 1623498"/>
                  <a:gd name="connsiteY6" fmla="*/ 63692 h 674827"/>
                  <a:gd name="connsiteX0" fmla="*/ 25654 w 1623498"/>
                  <a:gd name="connsiteY0" fmla="*/ 63692 h 674827"/>
                  <a:gd name="connsiteX1" fmla="*/ 87716 w 1623498"/>
                  <a:gd name="connsiteY1" fmla="*/ 1630 h 674827"/>
                  <a:gd name="connsiteX2" fmla="*/ 1509886 w 1623498"/>
                  <a:gd name="connsiteY2" fmla="*/ 0 h 674827"/>
                  <a:gd name="connsiteX3" fmla="*/ 1623498 w 1623498"/>
                  <a:gd name="connsiteY3" fmla="*/ 63692 h 674827"/>
                  <a:gd name="connsiteX4" fmla="*/ 1596022 w 1623498"/>
                  <a:gd name="connsiteY4" fmla="*/ 674827 h 674827"/>
                  <a:gd name="connsiteX5" fmla="*/ 0 w 1623498"/>
                  <a:gd name="connsiteY5" fmla="*/ 664912 h 674827"/>
                  <a:gd name="connsiteX6" fmla="*/ 25654 w 1623498"/>
                  <a:gd name="connsiteY6" fmla="*/ 63692 h 674827"/>
                  <a:gd name="connsiteX0" fmla="*/ 25654 w 1622798"/>
                  <a:gd name="connsiteY0" fmla="*/ 63692 h 674827"/>
                  <a:gd name="connsiteX1" fmla="*/ 87716 w 1622798"/>
                  <a:gd name="connsiteY1" fmla="*/ 1630 h 674827"/>
                  <a:gd name="connsiteX2" fmla="*/ 1509886 w 1622798"/>
                  <a:gd name="connsiteY2" fmla="*/ 0 h 674827"/>
                  <a:gd name="connsiteX3" fmla="*/ 1622798 w 1622798"/>
                  <a:gd name="connsiteY3" fmla="*/ 129882 h 674827"/>
                  <a:gd name="connsiteX4" fmla="*/ 1596022 w 1622798"/>
                  <a:gd name="connsiteY4" fmla="*/ 674827 h 674827"/>
                  <a:gd name="connsiteX5" fmla="*/ 0 w 1622798"/>
                  <a:gd name="connsiteY5" fmla="*/ 664912 h 674827"/>
                  <a:gd name="connsiteX6" fmla="*/ 25654 w 1622798"/>
                  <a:gd name="connsiteY6" fmla="*/ 63692 h 674827"/>
                  <a:gd name="connsiteX0" fmla="*/ 25654 w 1622942"/>
                  <a:gd name="connsiteY0" fmla="*/ 63692 h 674827"/>
                  <a:gd name="connsiteX1" fmla="*/ 87716 w 1622942"/>
                  <a:gd name="connsiteY1" fmla="*/ 1630 h 674827"/>
                  <a:gd name="connsiteX2" fmla="*/ 1509886 w 1622942"/>
                  <a:gd name="connsiteY2" fmla="*/ 0 h 674827"/>
                  <a:gd name="connsiteX3" fmla="*/ 1622798 w 1622942"/>
                  <a:gd name="connsiteY3" fmla="*/ 129882 h 674827"/>
                  <a:gd name="connsiteX4" fmla="*/ 1596022 w 1622942"/>
                  <a:gd name="connsiteY4" fmla="*/ 674827 h 674827"/>
                  <a:gd name="connsiteX5" fmla="*/ 0 w 1622942"/>
                  <a:gd name="connsiteY5" fmla="*/ 664912 h 674827"/>
                  <a:gd name="connsiteX6" fmla="*/ 25654 w 1622942"/>
                  <a:gd name="connsiteY6" fmla="*/ 63692 h 674827"/>
                  <a:gd name="connsiteX0" fmla="*/ 25654 w 1623026"/>
                  <a:gd name="connsiteY0" fmla="*/ 63692 h 674827"/>
                  <a:gd name="connsiteX1" fmla="*/ 87716 w 1623026"/>
                  <a:gd name="connsiteY1" fmla="*/ 1630 h 674827"/>
                  <a:gd name="connsiteX2" fmla="*/ 1509886 w 1623026"/>
                  <a:gd name="connsiteY2" fmla="*/ 0 h 674827"/>
                  <a:gd name="connsiteX3" fmla="*/ 1622798 w 1623026"/>
                  <a:gd name="connsiteY3" fmla="*/ 129882 h 674827"/>
                  <a:gd name="connsiteX4" fmla="*/ 1596022 w 1623026"/>
                  <a:gd name="connsiteY4" fmla="*/ 674827 h 674827"/>
                  <a:gd name="connsiteX5" fmla="*/ 0 w 1623026"/>
                  <a:gd name="connsiteY5" fmla="*/ 664912 h 674827"/>
                  <a:gd name="connsiteX6" fmla="*/ 25654 w 1623026"/>
                  <a:gd name="connsiteY6" fmla="*/ 63692 h 674827"/>
                  <a:gd name="connsiteX0" fmla="*/ 25654 w 1623000"/>
                  <a:gd name="connsiteY0" fmla="*/ 63692 h 674827"/>
                  <a:gd name="connsiteX1" fmla="*/ 87716 w 1623000"/>
                  <a:gd name="connsiteY1" fmla="*/ 1630 h 674827"/>
                  <a:gd name="connsiteX2" fmla="*/ 1509886 w 1623000"/>
                  <a:gd name="connsiteY2" fmla="*/ 0 h 674827"/>
                  <a:gd name="connsiteX3" fmla="*/ 1622798 w 1623000"/>
                  <a:gd name="connsiteY3" fmla="*/ 129882 h 674827"/>
                  <a:gd name="connsiteX4" fmla="*/ 1596022 w 1623000"/>
                  <a:gd name="connsiteY4" fmla="*/ 674827 h 674827"/>
                  <a:gd name="connsiteX5" fmla="*/ 0 w 1623000"/>
                  <a:gd name="connsiteY5" fmla="*/ 664912 h 674827"/>
                  <a:gd name="connsiteX6" fmla="*/ 25654 w 1623000"/>
                  <a:gd name="connsiteY6" fmla="*/ 63692 h 674827"/>
                  <a:gd name="connsiteX0" fmla="*/ 25654 w 1622808"/>
                  <a:gd name="connsiteY0" fmla="*/ 63692 h 674827"/>
                  <a:gd name="connsiteX1" fmla="*/ 87716 w 1622808"/>
                  <a:gd name="connsiteY1" fmla="*/ 1630 h 674827"/>
                  <a:gd name="connsiteX2" fmla="*/ 1509886 w 1622808"/>
                  <a:gd name="connsiteY2" fmla="*/ 0 h 674827"/>
                  <a:gd name="connsiteX3" fmla="*/ 1622798 w 1622808"/>
                  <a:gd name="connsiteY3" fmla="*/ 129882 h 674827"/>
                  <a:gd name="connsiteX4" fmla="*/ 1596022 w 1622808"/>
                  <a:gd name="connsiteY4" fmla="*/ 674827 h 674827"/>
                  <a:gd name="connsiteX5" fmla="*/ 0 w 1622808"/>
                  <a:gd name="connsiteY5" fmla="*/ 664912 h 674827"/>
                  <a:gd name="connsiteX6" fmla="*/ 25654 w 1622808"/>
                  <a:gd name="connsiteY6" fmla="*/ 63692 h 674827"/>
                  <a:gd name="connsiteX0" fmla="*/ 25654 w 1626605"/>
                  <a:gd name="connsiteY0" fmla="*/ 63692 h 674827"/>
                  <a:gd name="connsiteX1" fmla="*/ 87716 w 1626605"/>
                  <a:gd name="connsiteY1" fmla="*/ 1630 h 674827"/>
                  <a:gd name="connsiteX2" fmla="*/ 1509886 w 1626605"/>
                  <a:gd name="connsiteY2" fmla="*/ 0 h 674827"/>
                  <a:gd name="connsiteX3" fmla="*/ 1626595 w 1626605"/>
                  <a:gd name="connsiteY3" fmla="*/ 112493 h 674827"/>
                  <a:gd name="connsiteX4" fmla="*/ 1596022 w 1626605"/>
                  <a:gd name="connsiteY4" fmla="*/ 674827 h 674827"/>
                  <a:gd name="connsiteX5" fmla="*/ 0 w 1626605"/>
                  <a:gd name="connsiteY5" fmla="*/ 664912 h 674827"/>
                  <a:gd name="connsiteX6" fmla="*/ 25654 w 1626605"/>
                  <a:gd name="connsiteY6" fmla="*/ 63692 h 674827"/>
                  <a:gd name="connsiteX0" fmla="*/ 25654 w 1627070"/>
                  <a:gd name="connsiteY0" fmla="*/ 63692 h 674827"/>
                  <a:gd name="connsiteX1" fmla="*/ 87716 w 1627070"/>
                  <a:gd name="connsiteY1" fmla="*/ 1630 h 674827"/>
                  <a:gd name="connsiteX2" fmla="*/ 1509886 w 1627070"/>
                  <a:gd name="connsiteY2" fmla="*/ 0 h 674827"/>
                  <a:gd name="connsiteX3" fmla="*/ 1627060 w 1627070"/>
                  <a:gd name="connsiteY3" fmla="*/ 119813 h 674827"/>
                  <a:gd name="connsiteX4" fmla="*/ 1596022 w 1627070"/>
                  <a:gd name="connsiteY4" fmla="*/ 674827 h 674827"/>
                  <a:gd name="connsiteX5" fmla="*/ 0 w 1627070"/>
                  <a:gd name="connsiteY5" fmla="*/ 664912 h 674827"/>
                  <a:gd name="connsiteX6" fmla="*/ 25654 w 1627070"/>
                  <a:gd name="connsiteY6" fmla="*/ 63692 h 674827"/>
                  <a:gd name="connsiteX0" fmla="*/ 25654 w 1627072"/>
                  <a:gd name="connsiteY0" fmla="*/ 64466 h 675601"/>
                  <a:gd name="connsiteX1" fmla="*/ 87716 w 1627072"/>
                  <a:gd name="connsiteY1" fmla="*/ 2404 h 675601"/>
                  <a:gd name="connsiteX2" fmla="*/ 1522086 w 1627072"/>
                  <a:gd name="connsiteY2" fmla="*/ 0 h 675601"/>
                  <a:gd name="connsiteX3" fmla="*/ 1627060 w 1627072"/>
                  <a:gd name="connsiteY3" fmla="*/ 120587 h 675601"/>
                  <a:gd name="connsiteX4" fmla="*/ 1596022 w 1627072"/>
                  <a:gd name="connsiteY4" fmla="*/ 675601 h 675601"/>
                  <a:gd name="connsiteX5" fmla="*/ 0 w 1627072"/>
                  <a:gd name="connsiteY5" fmla="*/ 665686 h 675601"/>
                  <a:gd name="connsiteX6" fmla="*/ 25654 w 1627072"/>
                  <a:gd name="connsiteY6" fmla="*/ 64466 h 675601"/>
                  <a:gd name="connsiteX0" fmla="*/ 25654 w 1627071"/>
                  <a:gd name="connsiteY0" fmla="*/ 64466 h 675601"/>
                  <a:gd name="connsiteX1" fmla="*/ 87716 w 1627071"/>
                  <a:gd name="connsiteY1" fmla="*/ 2404 h 675601"/>
                  <a:gd name="connsiteX2" fmla="*/ 1522086 w 1627071"/>
                  <a:gd name="connsiteY2" fmla="*/ 0 h 675601"/>
                  <a:gd name="connsiteX3" fmla="*/ 1627060 w 1627071"/>
                  <a:gd name="connsiteY3" fmla="*/ 120587 h 675601"/>
                  <a:gd name="connsiteX4" fmla="*/ 1596022 w 1627071"/>
                  <a:gd name="connsiteY4" fmla="*/ 675601 h 675601"/>
                  <a:gd name="connsiteX5" fmla="*/ 0 w 1627071"/>
                  <a:gd name="connsiteY5" fmla="*/ 665686 h 675601"/>
                  <a:gd name="connsiteX6" fmla="*/ 25654 w 1627071"/>
                  <a:gd name="connsiteY6" fmla="*/ 64466 h 675601"/>
                  <a:gd name="connsiteX0" fmla="*/ 25654 w 1629820"/>
                  <a:gd name="connsiteY0" fmla="*/ 64466 h 675601"/>
                  <a:gd name="connsiteX1" fmla="*/ 87716 w 1629820"/>
                  <a:gd name="connsiteY1" fmla="*/ 2404 h 675601"/>
                  <a:gd name="connsiteX2" fmla="*/ 1522086 w 1629820"/>
                  <a:gd name="connsiteY2" fmla="*/ 0 h 675601"/>
                  <a:gd name="connsiteX3" fmla="*/ 1629809 w 1629820"/>
                  <a:gd name="connsiteY3" fmla="*/ 125311 h 675601"/>
                  <a:gd name="connsiteX4" fmla="*/ 1596022 w 1629820"/>
                  <a:gd name="connsiteY4" fmla="*/ 675601 h 675601"/>
                  <a:gd name="connsiteX5" fmla="*/ 0 w 1629820"/>
                  <a:gd name="connsiteY5" fmla="*/ 665686 h 675601"/>
                  <a:gd name="connsiteX6" fmla="*/ 25654 w 1629820"/>
                  <a:gd name="connsiteY6" fmla="*/ 64466 h 675601"/>
                  <a:gd name="connsiteX0" fmla="*/ 25654 w 1629975"/>
                  <a:gd name="connsiteY0" fmla="*/ 64466 h 675601"/>
                  <a:gd name="connsiteX1" fmla="*/ 87716 w 1629975"/>
                  <a:gd name="connsiteY1" fmla="*/ 2404 h 675601"/>
                  <a:gd name="connsiteX2" fmla="*/ 1522086 w 1629975"/>
                  <a:gd name="connsiteY2" fmla="*/ 0 h 675601"/>
                  <a:gd name="connsiteX3" fmla="*/ 1629964 w 1629975"/>
                  <a:gd name="connsiteY3" fmla="*/ 127752 h 675601"/>
                  <a:gd name="connsiteX4" fmla="*/ 1596022 w 1629975"/>
                  <a:gd name="connsiteY4" fmla="*/ 675601 h 675601"/>
                  <a:gd name="connsiteX5" fmla="*/ 0 w 1629975"/>
                  <a:gd name="connsiteY5" fmla="*/ 665686 h 675601"/>
                  <a:gd name="connsiteX6" fmla="*/ 25654 w 1629975"/>
                  <a:gd name="connsiteY6" fmla="*/ 64466 h 675601"/>
                  <a:gd name="connsiteX0" fmla="*/ 25654 w 1629995"/>
                  <a:gd name="connsiteY0" fmla="*/ 64466 h 675601"/>
                  <a:gd name="connsiteX1" fmla="*/ 87716 w 1629995"/>
                  <a:gd name="connsiteY1" fmla="*/ 2404 h 675601"/>
                  <a:gd name="connsiteX2" fmla="*/ 1522086 w 1629995"/>
                  <a:gd name="connsiteY2" fmla="*/ 0 h 675601"/>
                  <a:gd name="connsiteX3" fmla="*/ 1629964 w 1629995"/>
                  <a:gd name="connsiteY3" fmla="*/ 127752 h 675601"/>
                  <a:gd name="connsiteX4" fmla="*/ 1596022 w 1629995"/>
                  <a:gd name="connsiteY4" fmla="*/ 675601 h 675601"/>
                  <a:gd name="connsiteX5" fmla="*/ 0 w 1629995"/>
                  <a:gd name="connsiteY5" fmla="*/ 665686 h 675601"/>
                  <a:gd name="connsiteX6" fmla="*/ 25654 w 1629995"/>
                  <a:gd name="connsiteY6" fmla="*/ 64466 h 675601"/>
                  <a:gd name="connsiteX0" fmla="*/ 25654 w 1630178"/>
                  <a:gd name="connsiteY0" fmla="*/ 64466 h 675601"/>
                  <a:gd name="connsiteX1" fmla="*/ 87716 w 1630178"/>
                  <a:gd name="connsiteY1" fmla="*/ 2404 h 675601"/>
                  <a:gd name="connsiteX2" fmla="*/ 1522086 w 1630178"/>
                  <a:gd name="connsiteY2" fmla="*/ 0 h 675601"/>
                  <a:gd name="connsiteX3" fmla="*/ 1629964 w 1630178"/>
                  <a:gd name="connsiteY3" fmla="*/ 127752 h 675601"/>
                  <a:gd name="connsiteX4" fmla="*/ 1596022 w 1630178"/>
                  <a:gd name="connsiteY4" fmla="*/ 675601 h 675601"/>
                  <a:gd name="connsiteX5" fmla="*/ 0 w 1630178"/>
                  <a:gd name="connsiteY5" fmla="*/ 665686 h 675601"/>
                  <a:gd name="connsiteX6" fmla="*/ 25654 w 1630178"/>
                  <a:gd name="connsiteY6" fmla="*/ 64466 h 675601"/>
                  <a:gd name="connsiteX0" fmla="*/ 25654 w 1630187"/>
                  <a:gd name="connsiteY0" fmla="*/ 64466 h 675601"/>
                  <a:gd name="connsiteX1" fmla="*/ 87716 w 1630187"/>
                  <a:gd name="connsiteY1" fmla="*/ 2404 h 675601"/>
                  <a:gd name="connsiteX2" fmla="*/ 1522086 w 1630187"/>
                  <a:gd name="connsiteY2" fmla="*/ 0 h 675601"/>
                  <a:gd name="connsiteX3" fmla="*/ 1629964 w 1630187"/>
                  <a:gd name="connsiteY3" fmla="*/ 127752 h 675601"/>
                  <a:gd name="connsiteX4" fmla="*/ 1596022 w 1630187"/>
                  <a:gd name="connsiteY4" fmla="*/ 675601 h 675601"/>
                  <a:gd name="connsiteX5" fmla="*/ 0 w 1630187"/>
                  <a:gd name="connsiteY5" fmla="*/ 665686 h 675601"/>
                  <a:gd name="connsiteX6" fmla="*/ 25654 w 1630187"/>
                  <a:gd name="connsiteY6" fmla="*/ 64466 h 675601"/>
                  <a:gd name="connsiteX0" fmla="*/ 25654 w 1630187"/>
                  <a:gd name="connsiteY0" fmla="*/ 64466 h 675601"/>
                  <a:gd name="connsiteX1" fmla="*/ 87716 w 1630187"/>
                  <a:gd name="connsiteY1" fmla="*/ 2404 h 675601"/>
                  <a:gd name="connsiteX2" fmla="*/ 1522086 w 1630187"/>
                  <a:gd name="connsiteY2" fmla="*/ 0 h 675601"/>
                  <a:gd name="connsiteX3" fmla="*/ 1629964 w 1630187"/>
                  <a:gd name="connsiteY3" fmla="*/ 127752 h 675601"/>
                  <a:gd name="connsiteX4" fmla="*/ 1596022 w 1630187"/>
                  <a:gd name="connsiteY4" fmla="*/ 675601 h 675601"/>
                  <a:gd name="connsiteX5" fmla="*/ 0 w 1630187"/>
                  <a:gd name="connsiteY5" fmla="*/ 665686 h 675601"/>
                  <a:gd name="connsiteX6" fmla="*/ 25654 w 1630187"/>
                  <a:gd name="connsiteY6" fmla="*/ 64466 h 675601"/>
                  <a:gd name="connsiteX0" fmla="*/ 25654 w 1630162"/>
                  <a:gd name="connsiteY0" fmla="*/ 64466 h 675601"/>
                  <a:gd name="connsiteX1" fmla="*/ 87716 w 1630162"/>
                  <a:gd name="connsiteY1" fmla="*/ 2404 h 675601"/>
                  <a:gd name="connsiteX2" fmla="*/ 1522086 w 1630162"/>
                  <a:gd name="connsiteY2" fmla="*/ 0 h 675601"/>
                  <a:gd name="connsiteX3" fmla="*/ 1629964 w 1630162"/>
                  <a:gd name="connsiteY3" fmla="*/ 127752 h 675601"/>
                  <a:gd name="connsiteX4" fmla="*/ 1596022 w 1630162"/>
                  <a:gd name="connsiteY4" fmla="*/ 675601 h 675601"/>
                  <a:gd name="connsiteX5" fmla="*/ 0 w 1630162"/>
                  <a:gd name="connsiteY5" fmla="*/ 665686 h 675601"/>
                  <a:gd name="connsiteX6" fmla="*/ 25654 w 1630162"/>
                  <a:gd name="connsiteY6" fmla="*/ 64466 h 675601"/>
                  <a:gd name="connsiteX0" fmla="*/ 25654 w 1630111"/>
                  <a:gd name="connsiteY0" fmla="*/ 63073 h 674208"/>
                  <a:gd name="connsiteX1" fmla="*/ 87716 w 1630111"/>
                  <a:gd name="connsiteY1" fmla="*/ 1011 h 674208"/>
                  <a:gd name="connsiteX2" fmla="*/ 1500126 w 1630111"/>
                  <a:gd name="connsiteY2" fmla="*/ 0 h 674208"/>
                  <a:gd name="connsiteX3" fmla="*/ 1629964 w 1630111"/>
                  <a:gd name="connsiteY3" fmla="*/ 126359 h 674208"/>
                  <a:gd name="connsiteX4" fmla="*/ 1596022 w 1630111"/>
                  <a:gd name="connsiteY4" fmla="*/ 674208 h 674208"/>
                  <a:gd name="connsiteX5" fmla="*/ 0 w 1630111"/>
                  <a:gd name="connsiteY5" fmla="*/ 664293 h 674208"/>
                  <a:gd name="connsiteX6" fmla="*/ 25654 w 1630111"/>
                  <a:gd name="connsiteY6" fmla="*/ 63073 h 674208"/>
                  <a:gd name="connsiteX0" fmla="*/ 25654 w 1630147"/>
                  <a:gd name="connsiteY0" fmla="*/ 63073 h 674208"/>
                  <a:gd name="connsiteX1" fmla="*/ 87716 w 1630147"/>
                  <a:gd name="connsiteY1" fmla="*/ 1011 h 674208"/>
                  <a:gd name="connsiteX2" fmla="*/ 1500126 w 1630147"/>
                  <a:gd name="connsiteY2" fmla="*/ 0 h 674208"/>
                  <a:gd name="connsiteX3" fmla="*/ 1629964 w 1630147"/>
                  <a:gd name="connsiteY3" fmla="*/ 126359 h 674208"/>
                  <a:gd name="connsiteX4" fmla="*/ 1596022 w 1630147"/>
                  <a:gd name="connsiteY4" fmla="*/ 674208 h 674208"/>
                  <a:gd name="connsiteX5" fmla="*/ 0 w 1630147"/>
                  <a:gd name="connsiteY5" fmla="*/ 664293 h 674208"/>
                  <a:gd name="connsiteX6" fmla="*/ 25654 w 1630147"/>
                  <a:gd name="connsiteY6" fmla="*/ 63073 h 674208"/>
                  <a:gd name="connsiteX0" fmla="*/ 25654 w 1630130"/>
                  <a:gd name="connsiteY0" fmla="*/ 63099 h 674234"/>
                  <a:gd name="connsiteX1" fmla="*/ 87716 w 1630130"/>
                  <a:gd name="connsiteY1" fmla="*/ 1037 h 674234"/>
                  <a:gd name="connsiteX2" fmla="*/ 1500126 w 1630130"/>
                  <a:gd name="connsiteY2" fmla="*/ 26 h 674234"/>
                  <a:gd name="connsiteX3" fmla="*/ 1629964 w 1630130"/>
                  <a:gd name="connsiteY3" fmla="*/ 126385 h 674234"/>
                  <a:gd name="connsiteX4" fmla="*/ 1596022 w 1630130"/>
                  <a:gd name="connsiteY4" fmla="*/ 674234 h 674234"/>
                  <a:gd name="connsiteX5" fmla="*/ 0 w 1630130"/>
                  <a:gd name="connsiteY5" fmla="*/ 664319 h 674234"/>
                  <a:gd name="connsiteX6" fmla="*/ 25654 w 1630130"/>
                  <a:gd name="connsiteY6" fmla="*/ 63099 h 674234"/>
                  <a:gd name="connsiteX0" fmla="*/ 25654 w 1630154"/>
                  <a:gd name="connsiteY0" fmla="*/ 63718 h 674853"/>
                  <a:gd name="connsiteX1" fmla="*/ 87716 w 1630154"/>
                  <a:gd name="connsiteY1" fmla="*/ 1656 h 674853"/>
                  <a:gd name="connsiteX2" fmla="*/ 1509887 w 1630154"/>
                  <a:gd name="connsiteY2" fmla="*/ 26 h 674853"/>
                  <a:gd name="connsiteX3" fmla="*/ 1629964 w 1630154"/>
                  <a:gd name="connsiteY3" fmla="*/ 127004 h 674853"/>
                  <a:gd name="connsiteX4" fmla="*/ 1596022 w 1630154"/>
                  <a:gd name="connsiteY4" fmla="*/ 674853 h 674853"/>
                  <a:gd name="connsiteX5" fmla="*/ 0 w 1630154"/>
                  <a:gd name="connsiteY5" fmla="*/ 664938 h 674853"/>
                  <a:gd name="connsiteX6" fmla="*/ 25654 w 1630154"/>
                  <a:gd name="connsiteY6" fmla="*/ 63718 h 674853"/>
                  <a:gd name="connsiteX0" fmla="*/ 25654 w 1630141"/>
                  <a:gd name="connsiteY0" fmla="*/ 63710 h 674845"/>
                  <a:gd name="connsiteX1" fmla="*/ 87716 w 1630141"/>
                  <a:gd name="connsiteY1" fmla="*/ 1648 h 674845"/>
                  <a:gd name="connsiteX2" fmla="*/ 1509887 w 1630141"/>
                  <a:gd name="connsiteY2" fmla="*/ 18 h 674845"/>
                  <a:gd name="connsiteX3" fmla="*/ 1629964 w 1630141"/>
                  <a:gd name="connsiteY3" fmla="*/ 126996 h 674845"/>
                  <a:gd name="connsiteX4" fmla="*/ 1596022 w 1630141"/>
                  <a:gd name="connsiteY4" fmla="*/ 674845 h 674845"/>
                  <a:gd name="connsiteX5" fmla="*/ 0 w 1630141"/>
                  <a:gd name="connsiteY5" fmla="*/ 664930 h 674845"/>
                  <a:gd name="connsiteX6" fmla="*/ 25654 w 1630141"/>
                  <a:gd name="connsiteY6" fmla="*/ 63710 h 674845"/>
                  <a:gd name="connsiteX0" fmla="*/ 25654 w 1628325"/>
                  <a:gd name="connsiteY0" fmla="*/ 63708 h 674843"/>
                  <a:gd name="connsiteX1" fmla="*/ 87716 w 1628325"/>
                  <a:gd name="connsiteY1" fmla="*/ 1646 h 674843"/>
                  <a:gd name="connsiteX2" fmla="*/ 1509887 w 1628325"/>
                  <a:gd name="connsiteY2" fmla="*/ 16 h 674843"/>
                  <a:gd name="connsiteX3" fmla="*/ 1628143 w 1628325"/>
                  <a:gd name="connsiteY3" fmla="*/ 136909 h 674843"/>
                  <a:gd name="connsiteX4" fmla="*/ 1596022 w 1628325"/>
                  <a:gd name="connsiteY4" fmla="*/ 674843 h 674843"/>
                  <a:gd name="connsiteX5" fmla="*/ 0 w 1628325"/>
                  <a:gd name="connsiteY5" fmla="*/ 664928 h 674843"/>
                  <a:gd name="connsiteX6" fmla="*/ 25654 w 1628325"/>
                  <a:gd name="connsiteY6" fmla="*/ 63708 h 674843"/>
                  <a:gd name="connsiteX0" fmla="*/ 25654 w 1628149"/>
                  <a:gd name="connsiteY0" fmla="*/ 63710 h 674845"/>
                  <a:gd name="connsiteX1" fmla="*/ 87716 w 1628149"/>
                  <a:gd name="connsiteY1" fmla="*/ 1648 h 674845"/>
                  <a:gd name="connsiteX2" fmla="*/ 1509887 w 1628149"/>
                  <a:gd name="connsiteY2" fmla="*/ 18 h 674845"/>
                  <a:gd name="connsiteX3" fmla="*/ 1628143 w 1628149"/>
                  <a:gd name="connsiteY3" fmla="*/ 136911 h 674845"/>
                  <a:gd name="connsiteX4" fmla="*/ 1596022 w 1628149"/>
                  <a:gd name="connsiteY4" fmla="*/ 674845 h 674845"/>
                  <a:gd name="connsiteX5" fmla="*/ 0 w 1628149"/>
                  <a:gd name="connsiteY5" fmla="*/ 664930 h 674845"/>
                  <a:gd name="connsiteX6" fmla="*/ 25654 w 1628149"/>
                  <a:gd name="connsiteY6" fmla="*/ 63710 h 674845"/>
                  <a:gd name="connsiteX0" fmla="*/ 25654 w 1627375"/>
                  <a:gd name="connsiteY0" fmla="*/ 63714 h 674849"/>
                  <a:gd name="connsiteX1" fmla="*/ 87716 w 1627375"/>
                  <a:gd name="connsiteY1" fmla="*/ 1652 h 674849"/>
                  <a:gd name="connsiteX2" fmla="*/ 1509887 w 1627375"/>
                  <a:gd name="connsiteY2" fmla="*/ 22 h 674849"/>
                  <a:gd name="connsiteX3" fmla="*/ 1627369 w 1627375"/>
                  <a:gd name="connsiteY3" fmla="*/ 124715 h 674849"/>
                  <a:gd name="connsiteX4" fmla="*/ 1596022 w 1627375"/>
                  <a:gd name="connsiteY4" fmla="*/ 674849 h 674849"/>
                  <a:gd name="connsiteX5" fmla="*/ 0 w 1627375"/>
                  <a:gd name="connsiteY5" fmla="*/ 664934 h 674849"/>
                  <a:gd name="connsiteX6" fmla="*/ 25654 w 1627375"/>
                  <a:gd name="connsiteY6" fmla="*/ 63714 h 674849"/>
                  <a:gd name="connsiteX0" fmla="*/ 25654 w 1627375"/>
                  <a:gd name="connsiteY0" fmla="*/ 65003 h 676138"/>
                  <a:gd name="connsiteX1" fmla="*/ 135975 w 1627375"/>
                  <a:gd name="connsiteY1" fmla="*/ 73 h 676138"/>
                  <a:gd name="connsiteX2" fmla="*/ 1509887 w 1627375"/>
                  <a:gd name="connsiteY2" fmla="*/ 1311 h 676138"/>
                  <a:gd name="connsiteX3" fmla="*/ 1627369 w 1627375"/>
                  <a:gd name="connsiteY3" fmla="*/ 126004 h 676138"/>
                  <a:gd name="connsiteX4" fmla="*/ 1596022 w 1627375"/>
                  <a:gd name="connsiteY4" fmla="*/ 676138 h 676138"/>
                  <a:gd name="connsiteX5" fmla="*/ 0 w 1627375"/>
                  <a:gd name="connsiteY5" fmla="*/ 666223 h 676138"/>
                  <a:gd name="connsiteX6" fmla="*/ 25654 w 1627375"/>
                  <a:gd name="connsiteY6" fmla="*/ 65003 h 676138"/>
                  <a:gd name="connsiteX0" fmla="*/ 23661 w 1627375"/>
                  <a:gd name="connsiteY0" fmla="*/ 83250 h 676113"/>
                  <a:gd name="connsiteX1" fmla="*/ 135975 w 1627375"/>
                  <a:gd name="connsiteY1" fmla="*/ 48 h 676113"/>
                  <a:gd name="connsiteX2" fmla="*/ 1509887 w 1627375"/>
                  <a:gd name="connsiteY2" fmla="*/ 1286 h 676113"/>
                  <a:gd name="connsiteX3" fmla="*/ 1627369 w 1627375"/>
                  <a:gd name="connsiteY3" fmla="*/ 125979 h 676113"/>
                  <a:gd name="connsiteX4" fmla="*/ 1596022 w 1627375"/>
                  <a:gd name="connsiteY4" fmla="*/ 676113 h 676113"/>
                  <a:gd name="connsiteX5" fmla="*/ 0 w 1627375"/>
                  <a:gd name="connsiteY5" fmla="*/ 666198 h 676113"/>
                  <a:gd name="connsiteX6" fmla="*/ 23661 w 1627375"/>
                  <a:gd name="connsiteY6" fmla="*/ 83250 h 676113"/>
                  <a:gd name="connsiteX0" fmla="*/ 23661 w 1627375"/>
                  <a:gd name="connsiteY0" fmla="*/ 81987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3661 w 1627375"/>
                  <a:gd name="connsiteY6" fmla="*/ 81987 h 674850"/>
                  <a:gd name="connsiteX0" fmla="*/ 23661 w 1627375"/>
                  <a:gd name="connsiteY0" fmla="*/ 81987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3661 w 1627375"/>
                  <a:gd name="connsiteY6" fmla="*/ 81987 h 674850"/>
                  <a:gd name="connsiteX0" fmla="*/ 23661 w 1627375"/>
                  <a:gd name="connsiteY0" fmla="*/ 81987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3661 w 1627375"/>
                  <a:gd name="connsiteY6" fmla="*/ 81987 h 674850"/>
                  <a:gd name="connsiteX0" fmla="*/ 23661 w 1627375"/>
                  <a:gd name="connsiteY0" fmla="*/ 81987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3661 w 1627375"/>
                  <a:gd name="connsiteY6" fmla="*/ 81987 h 674850"/>
                  <a:gd name="connsiteX0" fmla="*/ 26878 w 1627375"/>
                  <a:gd name="connsiteY0" fmla="*/ 81796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6878 w 1627375"/>
                  <a:gd name="connsiteY6" fmla="*/ 81796 h 674850"/>
                  <a:gd name="connsiteX0" fmla="*/ 26878 w 1627375"/>
                  <a:gd name="connsiteY0" fmla="*/ 81796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6878 w 1627375"/>
                  <a:gd name="connsiteY6" fmla="*/ 81796 h 674850"/>
                  <a:gd name="connsiteX0" fmla="*/ 26878 w 1627375"/>
                  <a:gd name="connsiteY0" fmla="*/ 81796 h 674850"/>
                  <a:gd name="connsiteX1" fmla="*/ 116875 w 1627375"/>
                  <a:gd name="connsiteY1" fmla="*/ 2945 h 674850"/>
                  <a:gd name="connsiteX2" fmla="*/ 1509887 w 1627375"/>
                  <a:gd name="connsiteY2" fmla="*/ 23 h 674850"/>
                  <a:gd name="connsiteX3" fmla="*/ 1627369 w 1627375"/>
                  <a:gd name="connsiteY3" fmla="*/ 124716 h 674850"/>
                  <a:gd name="connsiteX4" fmla="*/ 1596022 w 1627375"/>
                  <a:gd name="connsiteY4" fmla="*/ 674850 h 674850"/>
                  <a:gd name="connsiteX5" fmla="*/ 0 w 1627375"/>
                  <a:gd name="connsiteY5" fmla="*/ 664935 h 674850"/>
                  <a:gd name="connsiteX6" fmla="*/ 26878 w 1627375"/>
                  <a:gd name="connsiteY6" fmla="*/ 81796 h 674850"/>
                  <a:gd name="connsiteX0" fmla="*/ 26878 w 1627375"/>
                  <a:gd name="connsiteY0" fmla="*/ 85286 h 678340"/>
                  <a:gd name="connsiteX1" fmla="*/ 116875 w 1627375"/>
                  <a:gd name="connsiteY1" fmla="*/ 6435 h 678340"/>
                  <a:gd name="connsiteX2" fmla="*/ 1505653 w 1627375"/>
                  <a:gd name="connsiteY2" fmla="*/ 20 h 678340"/>
                  <a:gd name="connsiteX3" fmla="*/ 1627369 w 1627375"/>
                  <a:gd name="connsiteY3" fmla="*/ 128206 h 678340"/>
                  <a:gd name="connsiteX4" fmla="*/ 1596022 w 1627375"/>
                  <a:gd name="connsiteY4" fmla="*/ 678340 h 678340"/>
                  <a:gd name="connsiteX5" fmla="*/ 0 w 1627375"/>
                  <a:gd name="connsiteY5" fmla="*/ 668425 h 678340"/>
                  <a:gd name="connsiteX6" fmla="*/ 26878 w 1627375"/>
                  <a:gd name="connsiteY6" fmla="*/ 85286 h 678340"/>
                  <a:gd name="connsiteX0" fmla="*/ 26878 w 1627375"/>
                  <a:gd name="connsiteY0" fmla="*/ 81561 h 674615"/>
                  <a:gd name="connsiteX1" fmla="*/ 116875 w 1627375"/>
                  <a:gd name="connsiteY1" fmla="*/ 2710 h 674615"/>
                  <a:gd name="connsiteX2" fmla="*/ 1505906 w 1627375"/>
                  <a:gd name="connsiteY2" fmla="*/ 23 h 674615"/>
                  <a:gd name="connsiteX3" fmla="*/ 1627369 w 1627375"/>
                  <a:gd name="connsiteY3" fmla="*/ 124481 h 674615"/>
                  <a:gd name="connsiteX4" fmla="*/ 1596022 w 1627375"/>
                  <a:gd name="connsiteY4" fmla="*/ 674615 h 674615"/>
                  <a:gd name="connsiteX5" fmla="*/ 0 w 1627375"/>
                  <a:gd name="connsiteY5" fmla="*/ 664700 h 674615"/>
                  <a:gd name="connsiteX6" fmla="*/ 26878 w 1627375"/>
                  <a:gd name="connsiteY6" fmla="*/ 81561 h 674615"/>
                  <a:gd name="connsiteX0" fmla="*/ 26878 w 1627378"/>
                  <a:gd name="connsiteY0" fmla="*/ 81538 h 674592"/>
                  <a:gd name="connsiteX1" fmla="*/ 116875 w 1627378"/>
                  <a:gd name="connsiteY1" fmla="*/ 2687 h 674592"/>
                  <a:gd name="connsiteX2" fmla="*/ 1505906 w 1627378"/>
                  <a:gd name="connsiteY2" fmla="*/ 0 h 674592"/>
                  <a:gd name="connsiteX3" fmla="*/ 1627369 w 1627378"/>
                  <a:gd name="connsiteY3" fmla="*/ 124458 h 674592"/>
                  <a:gd name="connsiteX4" fmla="*/ 1596022 w 1627378"/>
                  <a:gd name="connsiteY4" fmla="*/ 674592 h 674592"/>
                  <a:gd name="connsiteX5" fmla="*/ 0 w 1627378"/>
                  <a:gd name="connsiteY5" fmla="*/ 664677 h 674592"/>
                  <a:gd name="connsiteX6" fmla="*/ 26878 w 1627378"/>
                  <a:gd name="connsiteY6" fmla="*/ 81538 h 674592"/>
                  <a:gd name="connsiteX0" fmla="*/ 26878 w 1627378"/>
                  <a:gd name="connsiteY0" fmla="*/ 81538 h 674592"/>
                  <a:gd name="connsiteX1" fmla="*/ 116875 w 1627378"/>
                  <a:gd name="connsiteY1" fmla="*/ 2687 h 674592"/>
                  <a:gd name="connsiteX2" fmla="*/ 1505906 w 1627378"/>
                  <a:gd name="connsiteY2" fmla="*/ 0 h 674592"/>
                  <a:gd name="connsiteX3" fmla="*/ 1627369 w 1627378"/>
                  <a:gd name="connsiteY3" fmla="*/ 124458 h 674592"/>
                  <a:gd name="connsiteX4" fmla="*/ 1596023 w 1627378"/>
                  <a:gd name="connsiteY4" fmla="*/ 674592 h 674592"/>
                  <a:gd name="connsiteX5" fmla="*/ 0 w 1627378"/>
                  <a:gd name="connsiteY5" fmla="*/ 664677 h 674592"/>
                  <a:gd name="connsiteX6" fmla="*/ 26878 w 1627378"/>
                  <a:gd name="connsiteY6" fmla="*/ 81538 h 674592"/>
                  <a:gd name="connsiteX0" fmla="*/ 0 w 1627378"/>
                  <a:gd name="connsiteY0" fmla="*/ 664677 h 754363"/>
                  <a:gd name="connsiteX1" fmla="*/ 26878 w 1627378"/>
                  <a:gd name="connsiteY1" fmla="*/ 81538 h 754363"/>
                  <a:gd name="connsiteX2" fmla="*/ 116875 w 1627378"/>
                  <a:gd name="connsiteY2" fmla="*/ 2687 h 754363"/>
                  <a:gd name="connsiteX3" fmla="*/ 1505906 w 1627378"/>
                  <a:gd name="connsiteY3" fmla="*/ 0 h 754363"/>
                  <a:gd name="connsiteX4" fmla="*/ 1627369 w 1627378"/>
                  <a:gd name="connsiteY4" fmla="*/ 124458 h 754363"/>
                  <a:gd name="connsiteX5" fmla="*/ 1596023 w 1627378"/>
                  <a:gd name="connsiteY5" fmla="*/ 674592 h 754363"/>
                  <a:gd name="connsiteX6" fmla="*/ 95747 w 1627378"/>
                  <a:gd name="connsiteY6" fmla="*/ 754363 h 754363"/>
                  <a:gd name="connsiteX0" fmla="*/ 0 w 1713562"/>
                  <a:gd name="connsiteY0" fmla="*/ 336545 h 754363"/>
                  <a:gd name="connsiteX1" fmla="*/ 113062 w 1713562"/>
                  <a:gd name="connsiteY1" fmla="*/ 81538 h 754363"/>
                  <a:gd name="connsiteX2" fmla="*/ 203059 w 1713562"/>
                  <a:gd name="connsiteY2" fmla="*/ 2687 h 754363"/>
                  <a:gd name="connsiteX3" fmla="*/ 1592090 w 1713562"/>
                  <a:gd name="connsiteY3" fmla="*/ 0 h 754363"/>
                  <a:gd name="connsiteX4" fmla="*/ 1713553 w 1713562"/>
                  <a:gd name="connsiteY4" fmla="*/ 124458 h 754363"/>
                  <a:gd name="connsiteX5" fmla="*/ 1682207 w 1713562"/>
                  <a:gd name="connsiteY5" fmla="*/ 674592 h 754363"/>
                  <a:gd name="connsiteX6" fmla="*/ 181931 w 1713562"/>
                  <a:gd name="connsiteY6" fmla="*/ 754363 h 754363"/>
                  <a:gd name="connsiteX0" fmla="*/ 0 w 1600500"/>
                  <a:gd name="connsiteY0" fmla="*/ 81538 h 754363"/>
                  <a:gd name="connsiteX1" fmla="*/ 89997 w 1600500"/>
                  <a:gd name="connsiteY1" fmla="*/ 2687 h 754363"/>
                  <a:gd name="connsiteX2" fmla="*/ 1479028 w 1600500"/>
                  <a:gd name="connsiteY2" fmla="*/ 0 h 754363"/>
                  <a:gd name="connsiteX3" fmla="*/ 1600491 w 1600500"/>
                  <a:gd name="connsiteY3" fmla="*/ 124458 h 754363"/>
                  <a:gd name="connsiteX4" fmla="*/ 1569145 w 1600500"/>
                  <a:gd name="connsiteY4" fmla="*/ 674592 h 754363"/>
                  <a:gd name="connsiteX5" fmla="*/ 68869 w 1600500"/>
                  <a:gd name="connsiteY5" fmla="*/ 754363 h 754363"/>
                  <a:gd name="connsiteX0" fmla="*/ 0 w 1597469"/>
                  <a:gd name="connsiteY0" fmla="*/ 126292 h 754363"/>
                  <a:gd name="connsiteX1" fmla="*/ 86966 w 1597469"/>
                  <a:gd name="connsiteY1" fmla="*/ 2687 h 754363"/>
                  <a:gd name="connsiteX2" fmla="*/ 1475997 w 1597469"/>
                  <a:gd name="connsiteY2" fmla="*/ 0 h 754363"/>
                  <a:gd name="connsiteX3" fmla="*/ 1597460 w 1597469"/>
                  <a:gd name="connsiteY3" fmla="*/ 124458 h 754363"/>
                  <a:gd name="connsiteX4" fmla="*/ 1566114 w 1597469"/>
                  <a:gd name="connsiteY4" fmla="*/ 674592 h 754363"/>
                  <a:gd name="connsiteX5" fmla="*/ 65838 w 1597469"/>
                  <a:gd name="connsiteY5" fmla="*/ 754363 h 754363"/>
                  <a:gd name="connsiteX0" fmla="*/ 0 w 1597469"/>
                  <a:gd name="connsiteY0" fmla="*/ 126292 h 754363"/>
                  <a:gd name="connsiteX1" fmla="*/ 86966 w 1597469"/>
                  <a:gd name="connsiteY1" fmla="*/ 2687 h 754363"/>
                  <a:gd name="connsiteX2" fmla="*/ 1475997 w 1597469"/>
                  <a:gd name="connsiteY2" fmla="*/ 0 h 754363"/>
                  <a:gd name="connsiteX3" fmla="*/ 1597460 w 1597469"/>
                  <a:gd name="connsiteY3" fmla="*/ 124458 h 754363"/>
                  <a:gd name="connsiteX4" fmla="*/ 1566114 w 1597469"/>
                  <a:gd name="connsiteY4" fmla="*/ 674592 h 754363"/>
                  <a:gd name="connsiteX5" fmla="*/ 65838 w 1597469"/>
                  <a:gd name="connsiteY5" fmla="*/ 754363 h 754363"/>
                  <a:gd name="connsiteX0" fmla="*/ 0 w 1597469"/>
                  <a:gd name="connsiteY0" fmla="*/ 126292 h 674592"/>
                  <a:gd name="connsiteX1" fmla="*/ 86966 w 1597469"/>
                  <a:gd name="connsiteY1" fmla="*/ 2687 h 674592"/>
                  <a:gd name="connsiteX2" fmla="*/ 1475997 w 1597469"/>
                  <a:gd name="connsiteY2" fmla="*/ 0 h 674592"/>
                  <a:gd name="connsiteX3" fmla="*/ 1597460 w 1597469"/>
                  <a:gd name="connsiteY3" fmla="*/ 124458 h 674592"/>
                  <a:gd name="connsiteX4" fmla="*/ 1566114 w 1597469"/>
                  <a:gd name="connsiteY4" fmla="*/ 674592 h 674592"/>
                  <a:gd name="connsiteX0" fmla="*/ 0 w 1724761"/>
                  <a:gd name="connsiteY0" fmla="*/ 126292 h 301956"/>
                  <a:gd name="connsiteX1" fmla="*/ 86966 w 1724761"/>
                  <a:gd name="connsiteY1" fmla="*/ 2687 h 301956"/>
                  <a:gd name="connsiteX2" fmla="*/ 1475997 w 1724761"/>
                  <a:gd name="connsiteY2" fmla="*/ 0 h 301956"/>
                  <a:gd name="connsiteX3" fmla="*/ 1597460 w 1724761"/>
                  <a:gd name="connsiteY3" fmla="*/ 124458 h 301956"/>
                  <a:gd name="connsiteX4" fmla="*/ 1724761 w 1724761"/>
                  <a:gd name="connsiteY4" fmla="*/ 301956 h 301956"/>
                  <a:gd name="connsiteX0" fmla="*/ 0 w 1597469"/>
                  <a:gd name="connsiteY0" fmla="*/ 126292 h 126292"/>
                  <a:gd name="connsiteX1" fmla="*/ 86966 w 1597469"/>
                  <a:gd name="connsiteY1" fmla="*/ 2687 h 126292"/>
                  <a:gd name="connsiteX2" fmla="*/ 1475997 w 1597469"/>
                  <a:gd name="connsiteY2" fmla="*/ 0 h 126292"/>
                  <a:gd name="connsiteX3" fmla="*/ 1597460 w 1597469"/>
                  <a:gd name="connsiteY3" fmla="*/ 124458 h 126292"/>
                  <a:gd name="connsiteX0" fmla="*/ 0 w 1599237"/>
                  <a:gd name="connsiteY0" fmla="*/ 126292 h 150563"/>
                  <a:gd name="connsiteX1" fmla="*/ 86966 w 1599237"/>
                  <a:gd name="connsiteY1" fmla="*/ 2687 h 150563"/>
                  <a:gd name="connsiteX2" fmla="*/ 1475997 w 1599237"/>
                  <a:gd name="connsiteY2" fmla="*/ 0 h 150563"/>
                  <a:gd name="connsiteX3" fmla="*/ 1599228 w 1599237"/>
                  <a:gd name="connsiteY3" fmla="*/ 150563 h 150563"/>
                  <a:gd name="connsiteX0" fmla="*/ 0 w 1599236"/>
                  <a:gd name="connsiteY0" fmla="*/ 126292 h 150563"/>
                  <a:gd name="connsiteX1" fmla="*/ 86966 w 1599236"/>
                  <a:gd name="connsiteY1" fmla="*/ 2687 h 150563"/>
                  <a:gd name="connsiteX2" fmla="*/ 1475997 w 1599236"/>
                  <a:gd name="connsiteY2" fmla="*/ 0 h 150563"/>
                  <a:gd name="connsiteX3" fmla="*/ 1599227 w 1599236"/>
                  <a:gd name="connsiteY3" fmla="*/ 150563 h 150563"/>
                  <a:gd name="connsiteX0" fmla="*/ 0 w 1608907"/>
                  <a:gd name="connsiteY0" fmla="*/ 160567 h 160567"/>
                  <a:gd name="connsiteX1" fmla="*/ 96637 w 1608907"/>
                  <a:gd name="connsiteY1" fmla="*/ 2687 h 160567"/>
                  <a:gd name="connsiteX2" fmla="*/ 1485668 w 1608907"/>
                  <a:gd name="connsiteY2" fmla="*/ 0 h 160567"/>
                  <a:gd name="connsiteX3" fmla="*/ 1608898 w 1608907"/>
                  <a:gd name="connsiteY3" fmla="*/ 150563 h 160567"/>
                  <a:gd name="connsiteX0" fmla="*/ 36111 w 1645018"/>
                  <a:gd name="connsiteY0" fmla="*/ 160567 h 160567"/>
                  <a:gd name="connsiteX1" fmla="*/ 45150 w 1645018"/>
                  <a:gd name="connsiteY1" fmla="*/ 62881 h 160567"/>
                  <a:gd name="connsiteX2" fmla="*/ 132748 w 1645018"/>
                  <a:gd name="connsiteY2" fmla="*/ 2687 h 160567"/>
                  <a:gd name="connsiteX3" fmla="*/ 1521779 w 1645018"/>
                  <a:gd name="connsiteY3" fmla="*/ 0 h 160567"/>
                  <a:gd name="connsiteX4" fmla="*/ 1645009 w 1645018"/>
                  <a:gd name="connsiteY4" fmla="*/ 150563 h 160567"/>
                  <a:gd name="connsiteX0" fmla="*/ 36112 w 1645019"/>
                  <a:gd name="connsiteY0" fmla="*/ 160567 h 160567"/>
                  <a:gd name="connsiteX1" fmla="*/ 45151 w 1645019"/>
                  <a:gd name="connsiteY1" fmla="*/ 62881 h 160567"/>
                  <a:gd name="connsiteX2" fmla="*/ 132749 w 1645019"/>
                  <a:gd name="connsiteY2" fmla="*/ 2687 h 160567"/>
                  <a:gd name="connsiteX3" fmla="*/ 1521780 w 1645019"/>
                  <a:gd name="connsiteY3" fmla="*/ 0 h 160567"/>
                  <a:gd name="connsiteX4" fmla="*/ 1645010 w 1645019"/>
                  <a:gd name="connsiteY4" fmla="*/ 150563 h 160567"/>
                  <a:gd name="connsiteX0" fmla="*/ 36112 w 1645019"/>
                  <a:gd name="connsiteY0" fmla="*/ 160567 h 160567"/>
                  <a:gd name="connsiteX1" fmla="*/ 45151 w 1645019"/>
                  <a:gd name="connsiteY1" fmla="*/ 62881 h 160567"/>
                  <a:gd name="connsiteX2" fmla="*/ 132749 w 1645019"/>
                  <a:gd name="connsiteY2" fmla="*/ 2687 h 160567"/>
                  <a:gd name="connsiteX3" fmla="*/ 1521780 w 1645019"/>
                  <a:gd name="connsiteY3" fmla="*/ 0 h 160567"/>
                  <a:gd name="connsiteX4" fmla="*/ 1645010 w 1645019"/>
                  <a:gd name="connsiteY4" fmla="*/ 150563 h 160567"/>
                  <a:gd name="connsiteX0" fmla="*/ 43017 w 1645019"/>
                  <a:gd name="connsiteY0" fmla="*/ 156803 h 156803"/>
                  <a:gd name="connsiteX1" fmla="*/ 45151 w 1645019"/>
                  <a:gd name="connsiteY1" fmla="*/ 62881 h 156803"/>
                  <a:gd name="connsiteX2" fmla="*/ 132749 w 1645019"/>
                  <a:gd name="connsiteY2" fmla="*/ 2687 h 156803"/>
                  <a:gd name="connsiteX3" fmla="*/ 1521780 w 1645019"/>
                  <a:gd name="connsiteY3" fmla="*/ 0 h 156803"/>
                  <a:gd name="connsiteX4" fmla="*/ 1645010 w 1645019"/>
                  <a:gd name="connsiteY4" fmla="*/ 150563 h 156803"/>
                  <a:gd name="connsiteX0" fmla="*/ 43017 w 1645019"/>
                  <a:gd name="connsiteY0" fmla="*/ 156803 h 156803"/>
                  <a:gd name="connsiteX1" fmla="*/ 45151 w 1645019"/>
                  <a:gd name="connsiteY1" fmla="*/ 62881 h 156803"/>
                  <a:gd name="connsiteX2" fmla="*/ 132749 w 1645019"/>
                  <a:gd name="connsiteY2" fmla="*/ 2687 h 156803"/>
                  <a:gd name="connsiteX3" fmla="*/ 1521780 w 1645019"/>
                  <a:gd name="connsiteY3" fmla="*/ 0 h 156803"/>
                  <a:gd name="connsiteX4" fmla="*/ 1645010 w 1645019"/>
                  <a:gd name="connsiteY4" fmla="*/ 150563 h 156803"/>
                  <a:gd name="connsiteX0" fmla="*/ 41665 w 1643667"/>
                  <a:gd name="connsiteY0" fmla="*/ 156803 h 156803"/>
                  <a:gd name="connsiteX1" fmla="*/ 47364 w 1643667"/>
                  <a:gd name="connsiteY1" fmla="*/ 62670 h 156803"/>
                  <a:gd name="connsiteX2" fmla="*/ 131397 w 1643667"/>
                  <a:gd name="connsiteY2" fmla="*/ 2687 h 156803"/>
                  <a:gd name="connsiteX3" fmla="*/ 1520428 w 1643667"/>
                  <a:gd name="connsiteY3" fmla="*/ 0 h 156803"/>
                  <a:gd name="connsiteX4" fmla="*/ 1643658 w 1643667"/>
                  <a:gd name="connsiteY4" fmla="*/ 150563 h 156803"/>
                  <a:gd name="connsiteX0" fmla="*/ 41580 w 1643582"/>
                  <a:gd name="connsiteY0" fmla="*/ 156803 h 156803"/>
                  <a:gd name="connsiteX1" fmla="*/ 47504 w 1643582"/>
                  <a:gd name="connsiteY1" fmla="*/ 66010 h 156803"/>
                  <a:gd name="connsiteX2" fmla="*/ 131312 w 1643582"/>
                  <a:gd name="connsiteY2" fmla="*/ 2687 h 156803"/>
                  <a:gd name="connsiteX3" fmla="*/ 1520343 w 1643582"/>
                  <a:gd name="connsiteY3" fmla="*/ 0 h 156803"/>
                  <a:gd name="connsiteX4" fmla="*/ 1643573 w 1643582"/>
                  <a:gd name="connsiteY4" fmla="*/ 150563 h 156803"/>
                  <a:gd name="connsiteX0" fmla="*/ 41580 w 1643582"/>
                  <a:gd name="connsiteY0" fmla="*/ 156803 h 156803"/>
                  <a:gd name="connsiteX1" fmla="*/ 47504 w 1643582"/>
                  <a:gd name="connsiteY1" fmla="*/ 66010 h 156803"/>
                  <a:gd name="connsiteX2" fmla="*/ 131312 w 1643582"/>
                  <a:gd name="connsiteY2" fmla="*/ 2687 h 156803"/>
                  <a:gd name="connsiteX3" fmla="*/ 1520343 w 1643582"/>
                  <a:gd name="connsiteY3" fmla="*/ 0 h 156803"/>
                  <a:gd name="connsiteX4" fmla="*/ 1643573 w 1643582"/>
                  <a:gd name="connsiteY4" fmla="*/ 150563 h 156803"/>
                  <a:gd name="connsiteX0" fmla="*/ 41580 w 1643582"/>
                  <a:gd name="connsiteY0" fmla="*/ 156803 h 159266"/>
                  <a:gd name="connsiteX1" fmla="*/ 47504 w 1643582"/>
                  <a:gd name="connsiteY1" fmla="*/ 66010 h 159266"/>
                  <a:gd name="connsiteX2" fmla="*/ 131312 w 1643582"/>
                  <a:gd name="connsiteY2" fmla="*/ 2687 h 159266"/>
                  <a:gd name="connsiteX3" fmla="*/ 1520343 w 1643582"/>
                  <a:gd name="connsiteY3" fmla="*/ 0 h 159266"/>
                  <a:gd name="connsiteX4" fmla="*/ 1643573 w 1643582"/>
                  <a:gd name="connsiteY4" fmla="*/ 150563 h 159266"/>
                  <a:gd name="connsiteX0" fmla="*/ 0 w 1602002"/>
                  <a:gd name="connsiteY0" fmla="*/ 156803 h 159266"/>
                  <a:gd name="connsiteX1" fmla="*/ 5924 w 1602002"/>
                  <a:gd name="connsiteY1" fmla="*/ 66010 h 159266"/>
                  <a:gd name="connsiteX2" fmla="*/ 89732 w 1602002"/>
                  <a:gd name="connsiteY2" fmla="*/ 2687 h 159266"/>
                  <a:gd name="connsiteX3" fmla="*/ 1478763 w 1602002"/>
                  <a:gd name="connsiteY3" fmla="*/ 0 h 159266"/>
                  <a:gd name="connsiteX4" fmla="*/ 1601993 w 1602002"/>
                  <a:gd name="connsiteY4" fmla="*/ 150563 h 159266"/>
                  <a:gd name="connsiteX0" fmla="*/ 0 w 1602002"/>
                  <a:gd name="connsiteY0" fmla="*/ 156803 h 159266"/>
                  <a:gd name="connsiteX1" fmla="*/ 5924 w 1602002"/>
                  <a:gd name="connsiteY1" fmla="*/ 66010 h 159266"/>
                  <a:gd name="connsiteX2" fmla="*/ 89732 w 1602002"/>
                  <a:gd name="connsiteY2" fmla="*/ 2687 h 159266"/>
                  <a:gd name="connsiteX3" fmla="*/ 1478763 w 1602002"/>
                  <a:gd name="connsiteY3" fmla="*/ 0 h 159266"/>
                  <a:gd name="connsiteX4" fmla="*/ 1601993 w 1602002"/>
                  <a:gd name="connsiteY4" fmla="*/ 150563 h 159266"/>
                  <a:gd name="connsiteX0" fmla="*/ 0 w 1602002"/>
                  <a:gd name="connsiteY0" fmla="*/ 156803 h 159266"/>
                  <a:gd name="connsiteX1" fmla="*/ 5924 w 1602002"/>
                  <a:gd name="connsiteY1" fmla="*/ 66010 h 159266"/>
                  <a:gd name="connsiteX2" fmla="*/ 89732 w 1602002"/>
                  <a:gd name="connsiteY2" fmla="*/ 2687 h 159266"/>
                  <a:gd name="connsiteX3" fmla="*/ 1478763 w 1602002"/>
                  <a:gd name="connsiteY3" fmla="*/ 0 h 159266"/>
                  <a:gd name="connsiteX4" fmla="*/ 1601993 w 1602002"/>
                  <a:gd name="connsiteY4" fmla="*/ 150563 h 159266"/>
                  <a:gd name="connsiteX0" fmla="*/ 0 w 1602002"/>
                  <a:gd name="connsiteY0" fmla="*/ 156803 h 159266"/>
                  <a:gd name="connsiteX1" fmla="*/ 5924 w 1602002"/>
                  <a:gd name="connsiteY1" fmla="*/ 66010 h 159266"/>
                  <a:gd name="connsiteX2" fmla="*/ 89732 w 1602002"/>
                  <a:gd name="connsiteY2" fmla="*/ 2687 h 159266"/>
                  <a:gd name="connsiteX3" fmla="*/ 1478763 w 1602002"/>
                  <a:gd name="connsiteY3" fmla="*/ 0 h 159266"/>
                  <a:gd name="connsiteX4" fmla="*/ 1601993 w 1602002"/>
                  <a:gd name="connsiteY4" fmla="*/ 150563 h 159266"/>
                  <a:gd name="connsiteX0" fmla="*/ 0 w 1602002"/>
                  <a:gd name="connsiteY0" fmla="*/ 156803 h 156803"/>
                  <a:gd name="connsiteX1" fmla="*/ 5924 w 1602002"/>
                  <a:gd name="connsiteY1" fmla="*/ 66010 h 156803"/>
                  <a:gd name="connsiteX2" fmla="*/ 89732 w 1602002"/>
                  <a:gd name="connsiteY2" fmla="*/ 2687 h 156803"/>
                  <a:gd name="connsiteX3" fmla="*/ 1478763 w 1602002"/>
                  <a:gd name="connsiteY3" fmla="*/ 0 h 156803"/>
                  <a:gd name="connsiteX4" fmla="*/ 1601993 w 1602002"/>
                  <a:gd name="connsiteY4" fmla="*/ 150563 h 156803"/>
                  <a:gd name="connsiteX0" fmla="*/ 0 w 1602002"/>
                  <a:gd name="connsiteY0" fmla="*/ 156803 h 156803"/>
                  <a:gd name="connsiteX1" fmla="*/ 5924 w 1602002"/>
                  <a:gd name="connsiteY1" fmla="*/ 66010 h 156803"/>
                  <a:gd name="connsiteX2" fmla="*/ 89732 w 1602002"/>
                  <a:gd name="connsiteY2" fmla="*/ 2687 h 156803"/>
                  <a:gd name="connsiteX3" fmla="*/ 1478763 w 1602002"/>
                  <a:gd name="connsiteY3" fmla="*/ 0 h 156803"/>
                  <a:gd name="connsiteX4" fmla="*/ 1601993 w 1602002"/>
                  <a:gd name="connsiteY4" fmla="*/ 150563 h 156803"/>
                  <a:gd name="connsiteX0" fmla="*/ 897 w 1598881"/>
                  <a:gd name="connsiteY0" fmla="*/ 163272 h 163272"/>
                  <a:gd name="connsiteX1" fmla="*/ 2803 w 1598881"/>
                  <a:gd name="connsiteY1" fmla="*/ 66010 h 163272"/>
                  <a:gd name="connsiteX2" fmla="*/ 86611 w 1598881"/>
                  <a:gd name="connsiteY2" fmla="*/ 2687 h 163272"/>
                  <a:gd name="connsiteX3" fmla="*/ 1475642 w 1598881"/>
                  <a:gd name="connsiteY3" fmla="*/ 0 h 163272"/>
                  <a:gd name="connsiteX4" fmla="*/ 1598872 w 1598881"/>
                  <a:gd name="connsiteY4" fmla="*/ 150563 h 163272"/>
                  <a:gd name="connsiteX0" fmla="*/ 2782 w 1600766"/>
                  <a:gd name="connsiteY0" fmla="*/ 163272 h 163272"/>
                  <a:gd name="connsiteX1" fmla="*/ 2253 w 1600766"/>
                  <a:gd name="connsiteY1" fmla="*/ 82921 h 163272"/>
                  <a:gd name="connsiteX2" fmla="*/ 88496 w 1600766"/>
                  <a:gd name="connsiteY2" fmla="*/ 2687 h 163272"/>
                  <a:gd name="connsiteX3" fmla="*/ 1477527 w 1600766"/>
                  <a:gd name="connsiteY3" fmla="*/ 0 h 163272"/>
                  <a:gd name="connsiteX4" fmla="*/ 1600757 w 1600766"/>
                  <a:gd name="connsiteY4" fmla="*/ 150563 h 163272"/>
                  <a:gd name="connsiteX0" fmla="*/ -1 w 1604155"/>
                  <a:gd name="connsiteY0" fmla="*/ 230704 h 230704"/>
                  <a:gd name="connsiteX1" fmla="*/ 5642 w 1604155"/>
                  <a:gd name="connsiteY1" fmla="*/ 82921 h 230704"/>
                  <a:gd name="connsiteX2" fmla="*/ 91885 w 1604155"/>
                  <a:gd name="connsiteY2" fmla="*/ 2687 h 230704"/>
                  <a:gd name="connsiteX3" fmla="*/ 1480916 w 1604155"/>
                  <a:gd name="connsiteY3" fmla="*/ 0 h 230704"/>
                  <a:gd name="connsiteX4" fmla="*/ 1604146 w 1604155"/>
                  <a:gd name="connsiteY4" fmla="*/ 150563 h 230704"/>
                  <a:gd name="connsiteX0" fmla="*/ 0 w 1604156"/>
                  <a:gd name="connsiteY0" fmla="*/ 230704 h 230704"/>
                  <a:gd name="connsiteX1" fmla="*/ 5643 w 1604156"/>
                  <a:gd name="connsiteY1" fmla="*/ 82921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604156"/>
                  <a:gd name="connsiteY0" fmla="*/ 230704 h 230704"/>
                  <a:gd name="connsiteX1" fmla="*/ 8982 w 1604156"/>
                  <a:gd name="connsiteY1" fmla="*/ 79370 h 230704"/>
                  <a:gd name="connsiteX2" fmla="*/ 91886 w 1604156"/>
                  <a:gd name="connsiteY2" fmla="*/ 2687 h 230704"/>
                  <a:gd name="connsiteX3" fmla="*/ 1480917 w 1604156"/>
                  <a:gd name="connsiteY3" fmla="*/ 0 h 230704"/>
                  <a:gd name="connsiteX4" fmla="*/ 1604147 w 1604156"/>
                  <a:gd name="connsiteY4" fmla="*/ 150563 h 230704"/>
                  <a:gd name="connsiteX0" fmla="*/ 0 w 1598436"/>
                  <a:gd name="connsiteY0" fmla="*/ 156595 h 156595"/>
                  <a:gd name="connsiteX1" fmla="*/ 3262 w 1598436"/>
                  <a:gd name="connsiteY1" fmla="*/ 79370 h 156595"/>
                  <a:gd name="connsiteX2" fmla="*/ 86166 w 1598436"/>
                  <a:gd name="connsiteY2" fmla="*/ 2687 h 156595"/>
                  <a:gd name="connsiteX3" fmla="*/ 1475197 w 1598436"/>
                  <a:gd name="connsiteY3" fmla="*/ 0 h 156595"/>
                  <a:gd name="connsiteX4" fmla="*/ 1598427 w 1598436"/>
                  <a:gd name="connsiteY4" fmla="*/ 150563 h 156595"/>
                  <a:gd name="connsiteX0" fmla="*/ 0 w 1598436"/>
                  <a:gd name="connsiteY0" fmla="*/ 156595 h 156595"/>
                  <a:gd name="connsiteX1" fmla="*/ 6375 w 1598436"/>
                  <a:gd name="connsiteY1" fmla="*/ 72478 h 156595"/>
                  <a:gd name="connsiteX2" fmla="*/ 86166 w 1598436"/>
                  <a:gd name="connsiteY2" fmla="*/ 2687 h 156595"/>
                  <a:gd name="connsiteX3" fmla="*/ 1475197 w 1598436"/>
                  <a:gd name="connsiteY3" fmla="*/ 0 h 156595"/>
                  <a:gd name="connsiteX4" fmla="*/ 1598427 w 1598436"/>
                  <a:gd name="connsiteY4" fmla="*/ 150563 h 156595"/>
                  <a:gd name="connsiteX0" fmla="*/ 0 w 1598436"/>
                  <a:gd name="connsiteY0" fmla="*/ 156595 h 173587"/>
                  <a:gd name="connsiteX1" fmla="*/ 66417 w 1598436"/>
                  <a:gd name="connsiteY1" fmla="*/ 166154 h 173587"/>
                  <a:gd name="connsiteX2" fmla="*/ 86166 w 1598436"/>
                  <a:gd name="connsiteY2" fmla="*/ 2687 h 173587"/>
                  <a:gd name="connsiteX3" fmla="*/ 1475197 w 1598436"/>
                  <a:gd name="connsiteY3" fmla="*/ 0 h 173587"/>
                  <a:gd name="connsiteX4" fmla="*/ 1598427 w 1598436"/>
                  <a:gd name="connsiteY4" fmla="*/ 150563 h 173587"/>
                  <a:gd name="connsiteX0" fmla="*/ 0 w 1598436"/>
                  <a:gd name="connsiteY0" fmla="*/ 156595 h 166154"/>
                  <a:gd name="connsiteX1" fmla="*/ 66417 w 1598436"/>
                  <a:gd name="connsiteY1" fmla="*/ 166154 h 166154"/>
                  <a:gd name="connsiteX2" fmla="*/ 86166 w 1598436"/>
                  <a:gd name="connsiteY2" fmla="*/ 2687 h 166154"/>
                  <a:gd name="connsiteX3" fmla="*/ 1475197 w 1598436"/>
                  <a:gd name="connsiteY3" fmla="*/ 0 h 166154"/>
                  <a:gd name="connsiteX4" fmla="*/ 1598427 w 1598436"/>
                  <a:gd name="connsiteY4" fmla="*/ 150563 h 166154"/>
                  <a:gd name="connsiteX0" fmla="*/ 22500 w 1554519"/>
                  <a:gd name="connsiteY0" fmla="*/ 166154 h 166154"/>
                  <a:gd name="connsiteX1" fmla="*/ 42249 w 1554519"/>
                  <a:gd name="connsiteY1" fmla="*/ 2687 h 166154"/>
                  <a:gd name="connsiteX2" fmla="*/ 1431280 w 1554519"/>
                  <a:gd name="connsiteY2" fmla="*/ 0 h 166154"/>
                  <a:gd name="connsiteX3" fmla="*/ 1554510 w 1554519"/>
                  <a:gd name="connsiteY3" fmla="*/ 150563 h 166154"/>
                  <a:gd name="connsiteX0" fmla="*/ 0 w 1595971"/>
                  <a:gd name="connsiteY0" fmla="*/ 173307 h 173307"/>
                  <a:gd name="connsiteX1" fmla="*/ 83701 w 1595971"/>
                  <a:gd name="connsiteY1" fmla="*/ 2687 h 173307"/>
                  <a:gd name="connsiteX2" fmla="*/ 1472732 w 1595971"/>
                  <a:gd name="connsiteY2" fmla="*/ 0 h 173307"/>
                  <a:gd name="connsiteX3" fmla="*/ 1595962 w 1595971"/>
                  <a:gd name="connsiteY3" fmla="*/ 150563 h 173307"/>
                  <a:gd name="connsiteX0" fmla="*/ 884 w 1596855"/>
                  <a:gd name="connsiteY0" fmla="*/ 173307 h 173307"/>
                  <a:gd name="connsiteX1" fmla="*/ 84585 w 1596855"/>
                  <a:gd name="connsiteY1" fmla="*/ 2687 h 173307"/>
                  <a:gd name="connsiteX2" fmla="*/ 1473616 w 1596855"/>
                  <a:gd name="connsiteY2" fmla="*/ 0 h 173307"/>
                  <a:gd name="connsiteX3" fmla="*/ 1596846 w 1596855"/>
                  <a:gd name="connsiteY3" fmla="*/ 150563 h 173307"/>
                  <a:gd name="connsiteX0" fmla="*/ 817 w 1598145"/>
                  <a:gd name="connsiteY0" fmla="*/ 153269 h 153269"/>
                  <a:gd name="connsiteX1" fmla="*/ 85875 w 1598145"/>
                  <a:gd name="connsiteY1" fmla="*/ 2687 h 153269"/>
                  <a:gd name="connsiteX2" fmla="*/ 1474906 w 1598145"/>
                  <a:gd name="connsiteY2" fmla="*/ 0 h 153269"/>
                  <a:gd name="connsiteX3" fmla="*/ 1598136 w 1598145"/>
                  <a:gd name="connsiteY3" fmla="*/ 150563 h 153269"/>
                  <a:gd name="connsiteX0" fmla="*/ 0 w 1597328"/>
                  <a:gd name="connsiteY0" fmla="*/ 153269 h 153269"/>
                  <a:gd name="connsiteX1" fmla="*/ 85058 w 1597328"/>
                  <a:gd name="connsiteY1" fmla="*/ 2687 h 153269"/>
                  <a:gd name="connsiteX2" fmla="*/ 1474089 w 1597328"/>
                  <a:gd name="connsiteY2" fmla="*/ 0 h 153269"/>
                  <a:gd name="connsiteX3" fmla="*/ 1597319 w 1597328"/>
                  <a:gd name="connsiteY3" fmla="*/ 150563 h 153269"/>
                  <a:gd name="connsiteX0" fmla="*/ 0 w 1597328"/>
                  <a:gd name="connsiteY0" fmla="*/ 153269 h 153269"/>
                  <a:gd name="connsiteX1" fmla="*/ 85058 w 1597328"/>
                  <a:gd name="connsiteY1" fmla="*/ 2687 h 153269"/>
                  <a:gd name="connsiteX2" fmla="*/ 1474089 w 1597328"/>
                  <a:gd name="connsiteY2" fmla="*/ 0 h 153269"/>
                  <a:gd name="connsiteX3" fmla="*/ 1597319 w 1597328"/>
                  <a:gd name="connsiteY3" fmla="*/ 150563 h 153269"/>
                  <a:gd name="connsiteX0" fmla="*/ 0 w 1599030"/>
                  <a:gd name="connsiteY0" fmla="*/ 233847 h 233847"/>
                  <a:gd name="connsiteX1" fmla="*/ 86760 w 1599030"/>
                  <a:gd name="connsiteY1" fmla="*/ 2687 h 233847"/>
                  <a:gd name="connsiteX2" fmla="*/ 1475791 w 1599030"/>
                  <a:gd name="connsiteY2" fmla="*/ 0 h 233847"/>
                  <a:gd name="connsiteX3" fmla="*/ 1599021 w 1599030"/>
                  <a:gd name="connsiteY3" fmla="*/ 150563 h 233847"/>
                  <a:gd name="connsiteX0" fmla="*/ 39510 w 1638540"/>
                  <a:gd name="connsiteY0" fmla="*/ 233847 h 233847"/>
                  <a:gd name="connsiteX1" fmla="*/ 54517 w 1638540"/>
                  <a:gd name="connsiteY1" fmla="*/ 85411 h 233847"/>
                  <a:gd name="connsiteX2" fmla="*/ 126270 w 1638540"/>
                  <a:gd name="connsiteY2" fmla="*/ 2687 h 233847"/>
                  <a:gd name="connsiteX3" fmla="*/ 1515301 w 1638540"/>
                  <a:gd name="connsiteY3" fmla="*/ 0 h 233847"/>
                  <a:gd name="connsiteX4" fmla="*/ 1638531 w 1638540"/>
                  <a:gd name="connsiteY4" fmla="*/ 150563 h 233847"/>
                  <a:gd name="connsiteX0" fmla="*/ 46047 w 1645077"/>
                  <a:gd name="connsiteY0" fmla="*/ 233847 h 233847"/>
                  <a:gd name="connsiteX1" fmla="*/ 43506 w 1645077"/>
                  <a:gd name="connsiteY1" fmla="*/ 143459 h 233847"/>
                  <a:gd name="connsiteX2" fmla="*/ 132807 w 1645077"/>
                  <a:gd name="connsiteY2" fmla="*/ 2687 h 233847"/>
                  <a:gd name="connsiteX3" fmla="*/ 1521838 w 1645077"/>
                  <a:gd name="connsiteY3" fmla="*/ 0 h 233847"/>
                  <a:gd name="connsiteX4" fmla="*/ 1645068 w 1645077"/>
                  <a:gd name="connsiteY4" fmla="*/ 150563 h 233847"/>
                  <a:gd name="connsiteX0" fmla="*/ 46047 w 1645077"/>
                  <a:gd name="connsiteY0" fmla="*/ 233847 h 233847"/>
                  <a:gd name="connsiteX1" fmla="*/ 43506 w 1645077"/>
                  <a:gd name="connsiteY1" fmla="*/ 143459 h 233847"/>
                  <a:gd name="connsiteX2" fmla="*/ 132807 w 1645077"/>
                  <a:gd name="connsiteY2" fmla="*/ 2687 h 233847"/>
                  <a:gd name="connsiteX3" fmla="*/ 1521838 w 1645077"/>
                  <a:gd name="connsiteY3" fmla="*/ 0 h 233847"/>
                  <a:gd name="connsiteX4" fmla="*/ 1645068 w 1645077"/>
                  <a:gd name="connsiteY4" fmla="*/ 150563 h 233847"/>
                  <a:gd name="connsiteX0" fmla="*/ 42070 w 1641100"/>
                  <a:gd name="connsiteY0" fmla="*/ 233847 h 233847"/>
                  <a:gd name="connsiteX1" fmla="*/ 50000 w 1641100"/>
                  <a:gd name="connsiteY1" fmla="*/ 139484 h 233847"/>
                  <a:gd name="connsiteX2" fmla="*/ 128830 w 1641100"/>
                  <a:gd name="connsiteY2" fmla="*/ 2687 h 233847"/>
                  <a:gd name="connsiteX3" fmla="*/ 1517861 w 1641100"/>
                  <a:gd name="connsiteY3" fmla="*/ 0 h 233847"/>
                  <a:gd name="connsiteX4" fmla="*/ 1641091 w 1641100"/>
                  <a:gd name="connsiteY4" fmla="*/ 150563 h 233847"/>
                  <a:gd name="connsiteX0" fmla="*/ 43312 w 1642342"/>
                  <a:gd name="connsiteY0" fmla="*/ 233847 h 233847"/>
                  <a:gd name="connsiteX1" fmla="*/ 47903 w 1642342"/>
                  <a:gd name="connsiteY1" fmla="*/ 143035 h 233847"/>
                  <a:gd name="connsiteX2" fmla="*/ 130072 w 1642342"/>
                  <a:gd name="connsiteY2" fmla="*/ 2687 h 233847"/>
                  <a:gd name="connsiteX3" fmla="*/ 1519103 w 1642342"/>
                  <a:gd name="connsiteY3" fmla="*/ 0 h 233847"/>
                  <a:gd name="connsiteX4" fmla="*/ 1642333 w 1642342"/>
                  <a:gd name="connsiteY4" fmla="*/ 150563 h 233847"/>
                  <a:gd name="connsiteX0" fmla="*/ 46626 w 1645656"/>
                  <a:gd name="connsiteY0" fmla="*/ 233847 h 233847"/>
                  <a:gd name="connsiteX1" fmla="*/ 51217 w 1645656"/>
                  <a:gd name="connsiteY1" fmla="*/ 143035 h 233847"/>
                  <a:gd name="connsiteX2" fmla="*/ 133386 w 1645656"/>
                  <a:gd name="connsiteY2" fmla="*/ 2687 h 233847"/>
                  <a:gd name="connsiteX3" fmla="*/ 1522417 w 1645656"/>
                  <a:gd name="connsiteY3" fmla="*/ 0 h 233847"/>
                  <a:gd name="connsiteX4" fmla="*/ 1645647 w 1645656"/>
                  <a:gd name="connsiteY4" fmla="*/ 150563 h 233847"/>
                  <a:gd name="connsiteX0" fmla="*/ 0 w 1599030"/>
                  <a:gd name="connsiteY0" fmla="*/ 233847 h 233847"/>
                  <a:gd name="connsiteX1" fmla="*/ 4591 w 1599030"/>
                  <a:gd name="connsiteY1" fmla="*/ 143035 h 233847"/>
                  <a:gd name="connsiteX2" fmla="*/ 86760 w 1599030"/>
                  <a:gd name="connsiteY2" fmla="*/ 2687 h 233847"/>
                  <a:gd name="connsiteX3" fmla="*/ 1475791 w 1599030"/>
                  <a:gd name="connsiteY3" fmla="*/ 0 h 233847"/>
                  <a:gd name="connsiteX4" fmla="*/ 1599021 w 1599030"/>
                  <a:gd name="connsiteY4" fmla="*/ 150563 h 233847"/>
                  <a:gd name="connsiteX0" fmla="*/ 0 w 1599030"/>
                  <a:gd name="connsiteY0" fmla="*/ 233847 h 233847"/>
                  <a:gd name="connsiteX1" fmla="*/ 4591 w 1599030"/>
                  <a:gd name="connsiteY1" fmla="*/ 143035 h 233847"/>
                  <a:gd name="connsiteX2" fmla="*/ 86760 w 1599030"/>
                  <a:gd name="connsiteY2" fmla="*/ 2687 h 233847"/>
                  <a:gd name="connsiteX3" fmla="*/ 1475791 w 1599030"/>
                  <a:gd name="connsiteY3" fmla="*/ 0 h 233847"/>
                  <a:gd name="connsiteX4" fmla="*/ 1599021 w 1599030"/>
                  <a:gd name="connsiteY4" fmla="*/ 150563 h 233847"/>
                  <a:gd name="connsiteX0" fmla="*/ 0 w 1599030"/>
                  <a:gd name="connsiteY0" fmla="*/ 233847 h 233847"/>
                  <a:gd name="connsiteX1" fmla="*/ 4591 w 1599030"/>
                  <a:gd name="connsiteY1" fmla="*/ 143035 h 233847"/>
                  <a:gd name="connsiteX2" fmla="*/ 86760 w 1599030"/>
                  <a:gd name="connsiteY2" fmla="*/ 2687 h 233847"/>
                  <a:gd name="connsiteX3" fmla="*/ 1475791 w 1599030"/>
                  <a:gd name="connsiteY3" fmla="*/ 0 h 233847"/>
                  <a:gd name="connsiteX4" fmla="*/ 1599021 w 1599030"/>
                  <a:gd name="connsiteY4" fmla="*/ 150563 h 233847"/>
                  <a:gd name="connsiteX0" fmla="*/ 1680 w 1600710"/>
                  <a:gd name="connsiteY0" fmla="*/ 233847 h 233847"/>
                  <a:gd name="connsiteX1" fmla="*/ 2932 w 1600710"/>
                  <a:gd name="connsiteY1" fmla="*/ 146587 h 233847"/>
                  <a:gd name="connsiteX2" fmla="*/ 88440 w 1600710"/>
                  <a:gd name="connsiteY2" fmla="*/ 2687 h 233847"/>
                  <a:gd name="connsiteX3" fmla="*/ 1477471 w 1600710"/>
                  <a:gd name="connsiteY3" fmla="*/ 0 h 233847"/>
                  <a:gd name="connsiteX4" fmla="*/ 1600701 w 1600710"/>
                  <a:gd name="connsiteY4" fmla="*/ 150563 h 233847"/>
                  <a:gd name="connsiteX0" fmla="*/ 0 w 1601691"/>
                  <a:gd name="connsiteY0" fmla="*/ 247418 h 247418"/>
                  <a:gd name="connsiteX1" fmla="*/ 3913 w 1601691"/>
                  <a:gd name="connsiteY1" fmla="*/ 146587 h 247418"/>
                  <a:gd name="connsiteX2" fmla="*/ 89421 w 1601691"/>
                  <a:gd name="connsiteY2" fmla="*/ 2687 h 247418"/>
                  <a:gd name="connsiteX3" fmla="*/ 1478452 w 1601691"/>
                  <a:gd name="connsiteY3" fmla="*/ 0 h 247418"/>
                  <a:gd name="connsiteX4" fmla="*/ 1601682 w 1601691"/>
                  <a:gd name="connsiteY4" fmla="*/ 150563 h 247418"/>
                  <a:gd name="connsiteX0" fmla="*/ 0 w 1601691"/>
                  <a:gd name="connsiteY0" fmla="*/ 247418 h 247418"/>
                  <a:gd name="connsiteX1" fmla="*/ 3913 w 1601691"/>
                  <a:gd name="connsiteY1" fmla="*/ 146587 h 247418"/>
                  <a:gd name="connsiteX2" fmla="*/ 89421 w 1601691"/>
                  <a:gd name="connsiteY2" fmla="*/ 2687 h 247418"/>
                  <a:gd name="connsiteX3" fmla="*/ 1478452 w 1601691"/>
                  <a:gd name="connsiteY3" fmla="*/ 0 h 247418"/>
                  <a:gd name="connsiteX4" fmla="*/ 1601682 w 1601691"/>
                  <a:gd name="connsiteY4" fmla="*/ 150563 h 247418"/>
                  <a:gd name="connsiteX0" fmla="*/ 807 w 1602498"/>
                  <a:gd name="connsiteY0" fmla="*/ 247418 h 276806"/>
                  <a:gd name="connsiteX1" fmla="*/ 4720 w 1602498"/>
                  <a:gd name="connsiteY1" fmla="*/ 146587 h 276806"/>
                  <a:gd name="connsiteX2" fmla="*/ 90228 w 1602498"/>
                  <a:gd name="connsiteY2" fmla="*/ 2687 h 276806"/>
                  <a:gd name="connsiteX3" fmla="*/ 1479259 w 1602498"/>
                  <a:gd name="connsiteY3" fmla="*/ 0 h 276806"/>
                  <a:gd name="connsiteX4" fmla="*/ 1602489 w 1602498"/>
                  <a:gd name="connsiteY4" fmla="*/ 150563 h 276806"/>
                  <a:gd name="connsiteX0" fmla="*/ 807 w 1602498"/>
                  <a:gd name="connsiteY0" fmla="*/ 247418 h 276806"/>
                  <a:gd name="connsiteX1" fmla="*/ 4720 w 1602498"/>
                  <a:gd name="connsiteY1" fmla="*/ 146587 h 276806"/>
                  <a:gd name="connsiteX2" fmla="*/ 90228 w 1602498"/>
                  <a:gd name="connsiteY2" fmla="*/ 2687 h 276806"/>
                  <a:gd name="connsiteX3" fmla="*/ 1479259 w 1602498"/>
                  <a:gd name="connsiteY3" fmla="*/ 0 h 276806"/>
                  <a:gd name="connsiteX4" fmla="*/ 1602489 w 1602498"/>
                  <a:gd name="connsiteY4" fmla="*/ 150563 h 276806"/>
                  <a:gd name="connsiteX0" fmla="*/ 807 w 1602498"/>
                  <a:gd name="connsiteY0" fmla="*/ 247418 h 276806"/>
                  <a:gd name="connsiteX1" fmla="*/ 4720 w 1602498"/>
                  <a:gd name="connsiteY1" fmla="*/ 146587 h 276806"/>
                  <a:gd name="connsiteX2" fmla="*/ 90228 w 1602498"/>
                  <a:gd name="connsiteY2" fmla="*/ 2687 h 276806"/>
                  <a:gd name="connsiteX3" fmla="*/ 1479259 w 1602498"/>
                  <a:gd name="connsiteY3" fmla="*/ 0 h 276806"/>
                  <a:gd name="connsiteX4" fmla="*/ 1602489 w 1602498"/>
                  <a:gd name="connsiteY4" fmla="*/ 150563 h 276806"/>
                  <a:gd name="connsiteX0" fmla="*/ 807 w 1612177"/>
                  <a:gd name="connsiteY0" fmla="*/ 247418 h 276806"/>
                  <a:gd name="connsiteX1" fmla="*/ 4720 w 1612177"/>
                  <a:gd name="connsiteY1" fmla="*/ 146587 h 276806"/>
                  <a:gd name="connsiteX2" fmla="*/ 90228 w 1612177"/>
                  <a:gd name="connsiteY2" fmla="*/ 2687 h 276806"/>
                  <a:gd name="connsiteX3" fmla="*/ 1479259 w 1612177"/>
                  <a:gd name="connsiteY3" fmla="*/ 0 h 276806"/>
                  <a:gd name="connsiteX4" fmla="*/ 1602489 w 1612177"/>
                  <a:gd name="connsiteY4" fmla="*/ 150563 h 276806"/>
                  <a:gd name="connsiteX5" fmla="*/ 1604375 w 1612177"/>
                  <a:gd name="connsiteY5" fmla="*/ 138712 h 276806"/>
                  <a:gd name="connsiteX0" fmla="*/ 807 w 1610191"/>
                  <a:gd name="connsiteY0" fmla="*/ 247418 h 276806"/>
                  <a:gd name="connsiteX1" fmla="*/ 4720 w 1610191"/>
                  <a:gd name="connsiteY1" fmla="*/ 146587 h 276806"/>
                  <a:gd name="connsiteX2" fmla="*/ 90228 w 1610191"/>
                  <a:gd name="connsiteY2" fmla="*/ 2687 h 276806"/>
                  <a:gd name="connsiteX3" fmla="*/ 1479259 w 1610191"/>
                  <a:gd name="connsiteY3" fmla="*/ 0 h 276806"/>
                  <a:gd name="connsiteX4" fmla="*/ 1602489 w 1610191"/>
                  <a:gd name="connsiteY4" fmla="*/ 150563 h 276806"/>
                  <a:gd name="connsiteX5" fmla="*/ 1595595 w 1610191"/>
                  <a:gd name="connsiteY5" fmla="*/ 273363 h 276806"/>
                  <a:gd name="connsiteX0" fmla="*/ 807 w 1602498"/>
                  <a:gd name="connsiteY0" fmla="*/ 247418 h 276806"/>
                  <a:gd name="connsiteX1" fmla="*/ 4720 w 1602498"/>
                  <a:gd name="connsiteY1" fmla="*/ 146587 h 276806"/>
                  <a:gd name="connsiteX2" fmla="*/ 90228 w 1602498"/>
                  <a:gd name="connsiteY2" fmla="*/ 2687 h 276806"/>
                  <a:gd name="connsiteX3" fmla="*/ 1479259 w 1602498"/>
                  <a:gd name="connsiteY3" fmla="*/ 0 h 276806"/>
                  <a:gd name="connsiteX4" fmla="*/ 1602489 w 1602498"/>
                  <a:gd name="connsiteY4" fmla="*/ 150563 h 276806"/>
                  <a:gd name="connsiteX5" fmla="*/ 1595595 w 1602498"/>
                  <a:gd name="connsiteY5" fmla="*/ 273363 h 276806"/>
                  <a:gd name="connsiteX0" fmla="*/ 3277 w 1604968"/>
                  <a:gd name="connsiteY0" fmla="*/ 247418 h 274949"/>
                  <a:gd name="connsiteX1" fmla="*/ 3399 w 1604968"/>
                  <a:gd name="connsiteY1" fmla="*/ 143459 h 274949"/>
                  <a:gd name="connsiteX2" fmla="*/ 92698 w 1604968"/>
                  <a:gd name="connsiteY2" fmla="*/ 2687 h 274949"/>
                  <a:gd name="connsiteX3" fmla="*/ 1481729 w 1604968"/>
                  <a:gd name="connsiteY3" fmla="*/ 0 h 274949"/>
                  <a:gd name="connsiteX4" fmla="*/ 1604959 w 1604968"/>
                  <a:gd name="connsiteY4" fmla="*/ 150563 h 274949"/>
                  <a:gd name="connsiteX5" fmla="*/ 1598065 w 1604968"/>
                  <a:gd name="connsiteY5" fmla="*/ 273363 h 274949"/>
                  <a:gd name="connsiteX0" fmla="*/ 807 w 1602498"/>
                  <a:gd name="connsiteY0" fmla="*/ 247418 h 276806"/>
                  <a:gd name="connsiteX1" fmla="*/ 4722 w 1602498"/>
                  <a:gd name="connsiteY1" fmla="*/ 146587 h 276806"/>
                  <a:gd name="connsiteX2" fmla="*/ 90228 w 1602498"/>
                  <a:gd name="connsiteY2" fmla="*/ 2687 h 276806"/>
                  <a:gd name="connsiteX3" fmla="*/ 1479259 w 1602498"/>
                  <a:gd name="connsiteY3" fmla="*/ 0 h 276806"/>
                  <a:gd name="connsiteX4" fmla="*/ 1602489 w 1602498"/>
                  <a:gd name="connsiteY4" fmla="*/ 150563 h 276806"/>
                  <a:gd name="connsiteX5" fmla="*/ 1595595 w 1602498"/>
                  <a:gd name="connsiteY5" fmla="*/ 273363 h 276806"/>
                  <a:gd name="connsiteX0" fmla="*/ 163 w 1601854"/>
                  <a:gd name="connsiteY0" fmla="*/ 247418 h 273363"/>
                  <a:gd name="connsiteX1" fmla="*/ 4078 w 1601854"/>
                  <a:gd name="connsiteY1" fmla="*/ 146587 h 273363"/>
                  <a:gd name="connsiteX2" fmla="*/ 89584 w 1601854"/>
                  <a:gd name="connsiteY2" fmla="*/ 2687 h 273363"/>
                  <a:gd name="connsiteX3" fmla="*/ 1478615 w 1601854"/>
                  <a:gd name="connsiteY3" fmla="*/ 0 h 273363"/>
                  <a:gd name="connsiteX4" fmla="*/ 1601845 w 1601854"/>
                  <a:gd name="connsiteY4" fmla="*/ 150563 h 273363"/>
                  <a:gd name="connsiteX5" fmla="*/ 1594951 w 1601854"/>
                  <a:gd name="connsiteY5" fmla="*/ 273363 h 273363"/>
                  <a:gd name="connsiteX0" fmla="*/ 308 w 1601999"/>
                  <a:gd name="connsiteY0" fmla="*/ 247418 h 273363"/>
                  <a:gd name="connsiteX1" fmla="*/ 4223 w 1601999"/>
                  <a:gd name="connsiteY1" fmla="*/ 146587 h 273363"/>
                  <a:gd name="connsiteX2" fmla="*/ 89729 w 1601999"/>
                  <a:gd name="connsiteY2" fmla="*/ 2687 h 273363"/>
                  <a:gd name="connsiteX3" fmla="*/ 1478760 w 1601999"/>
                  <a:gd name="connsiteY3" fmla="*/ 0 h 273363"/>
                  <a:gd name="connsiteX4" fmla="*/ 1601990 w 1601999"/>
                  <a:gd name="connsiteY4" fmla="*/ 150563 h 273363"/>
                  <a:gd name="connsiteX5" fmla="*/ 1595096 w 1601999"/>
                  <a:gd name="connsiteY5" fmla="*/ 273363 h 273363"/>
                  <a:gd name="connsiteX0" fmla="*/ 0 w 1601691"/>
                  <a:gd name="connsiteY0" fmla="*/ 247418 h 273363"/>
                  <a:gd name="connsiteX1" fmla="*/ 3915 w 1601691"/>
                  <a:gd name="connsiteY1" fmla="*/ 146587 h 273363"/>
                  <a:gd name="connsiteX2" fmla="*/ 89421 w 1601691"/>
                  <a:gd name="connsiteY2" fmla="*/ 2687 h 273363"/>
                  <a:gd name="connsiteX3" fmla="*/ 1478452 w 1601691"/>
                  <a:gd name="connsiteY3" fmla="*/ 0 h 273363"/>
                  <a:gd name="connsiteX4" fmla="*/ 1601682 w 1601691"/>
                  <a:gd name="connsiteY4" fmla="*/ 150563 h 273363"/>
                  <a:gd name="connsiteX5" fmla="*/ 1594788 w 1601691"/>
                  <a:gd name="connsiteY5" fmla="*/ 273363 h 273363"/>
                  <a:gd name="connsiteX0" fmla="*/ 0 w 1601691"/>
                  <a:gd name="connsiteY0" fmla="*/ 247418 h 273363"/>
                  <a:gd name="connsiteX1" fmla="*/ 3915 w 1601691"/>
                  <a:gd name="connsiteY1" fmla="*/ 146587 h 273363"/>
                  <a:gd name="connsiteX2" fmla="*/ 89421 w 1601691"/>
                  <a:gd name="connsiteY2" fmla="*/ 2687 h 273363"/>
                  <a:gd name="connsiteX3" fmla="*/ 1478452 w 1601691"/>
                  <a:gd name="connsiteY3" fmla="*/ 0 h 273363"/>
                  <a:gd name="connsiteX4" fmla="*/ 1601682 w 1601691"/>
                  <a:gd name="connsiteY4" fmla="*/ 150563 h 273363"/>
                  <a:gd name="connsiteX5" fmla="*/ 1594788 w 1601691"/>
                  <a:gd name="connsiteY5" fmla="*/ 273363 h 273363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5" fmla="*/ 1596092 w 1602995"/>
                  <a:gd name="connsiteY5" fmla="*/ 273363 h 281027"/>
                  <a:gd name="connsiteX0" fmla="*/ 0 w 1602995"/>
                  <a:gd name="connsiteY0" fmla="*/ 281027 h 281027"/>
                  <a:gd name="connsiteX1" fmla="*/ 5219 w 1602995"/>
                  <a:gd name="connsiteY1" fmla="*/ 146587 h 281027"/>
                  <a:gd name="connsiteX2" fmla="*/ 90725 w 1602995"/>
                  <a:gd name="connsiteY2" fmla="*/ 2687 h 281027"/>
                  <a:gd name="connsiteX3" fmla="*/ 1479756 w 1602995"/>
                  <a:gd name="connsiteY3" fmla="*/ 0 h 281027"/>
                  <a:gd name="connsiteX4" fmla="*/ 1602986 w 1602995"/>
                  <a:gd name="connsiteY4" fmla="*/ 150563 h 281027"/>
                  <a:gd name="connsiteX0" fmla="*/ 0 w 1600535"/>
                  <a:gd name="connsiteY0" fmla="*/ 281027 h 281027"/>
                  <a:gd name="connsiteX1" fmla="*/ 5219 w 1600535"/>
                  <a:gd name="connsiteY1" fmla="*/ 146587 h 281027"/>
                  <a:gd name="connsiteX2" fmla="*/ 90725 w 1600535"/>
                  <a:gd name="connsiteY2" fmla="*/ 2687 h 281027"/>
                  <a:gd name="connsiteX3" fmla="*/ 1479756 w 1600535"/>
                  <a:gd name="connsiteY3" fmla="*/ 0 h 281027"/>
                  <a:gd name="connsiteX4" fmla="*/ 1600526 w 1600535"/>
                  <a:gd name="connsiteY4" fmla="*/ 114241 h 281027"/>
                  <a:gd name="connsiteX0" fmla="*/ 0 w 1600532"/>
                  <a:gd name="connsiteY0" fmla="*/ 281027 h 281027"/>
                  <a:gd name="connsiteX1" fmla="*/ 5219 w 1600532"/>
                  <a:gd name="connsiteY1" fmla="*/ 146587 h 281027"/>
                  <a:gd name="connsiteX2" fmla="*/ 90725 w 1600532"/>
                  <a:gd name="connsiteY2" fmla="*/ 2687 h 281027"/>
                  <a:gd name="connsiteX3" fmla="*/ 1479756 w 1600532"/>
                  <a:gd name="connsiteY3" fmla="*/ 0 h 281027"/>
                  <a:gd name="connsiteX4" fmla="*/ 1600526 w 1600532"/>
                  <a:gd name="connsiteY4" fmla="*/ 114241 h 281027"/>
                  <a:gd name="connsiteX0" fmla="*/ 0 w 1600526"/>
                  <a:gd name="connsiteY0" fmla="*/ 281027 h 281027"/>
                  <a:gd name="connsiteX1" fmla="*/ 5219 w 1600526"/>
                  <a:gd name="connsiteY1" fmla="*/ 146587 h 281027"/>
                  <a:gd name="connsiteX2" fmla="*/ 90725 w 1600526"/>
                  <a:gd name="connsiteY2" fmla="*/ 2687 h 281027"/>
                  <a:gd name="connsiteX3" fmla="*/ 1479756 w 1600526"/>
                  <a:gd name="connsiteY3" fmla="*/ 0 h 281027"/>
                  <a:gd name="connsiteX4" fmla="*/ 1600526 w 1600526"/>
                  <a:gd name="connsiteY4" fmla="*/ 114241 h 281027"/>
                  <a:gd name="connsiteX0" fmla="*/ 0 w 1600526"/>
                  <a:gd name="connsiteY0" fmla="*/ 281027 h 281027"/>
                  <a:gd name="connsiteX1" fmla="*/ 5219 w 1600526"/>
                  <a:gd name="connsiteY1" fmla="*/ 146587 h 281027"/>
                  <a:gd name="connsiteX2" fmla="*/ 90725 w 1600526"/>
                  <a:gd name="connsiteY2" fmla="*/ 2687 h 281027"/>
                  <a:gd name="connsiteX3" fmla="*/ 1479756 w 1600526"/>
                  <a:gd name="connsiteY3" fmla="*/ 0 h 281027"/>
                  <a:gd name="connsiteX4" fmla="*/ 1600526 w 1600526"/>
                  <a:gd name="connsiteY4" fmla="*/ 114241 h 281027"/>
                  <a:gd name="connsiteX0" fmla="*/ 0 w 1600526"/>
                  <a:gd name="connsiteY0" fmla="*/ 281027 h 281027"/>
                  <a:gd name="connsiteX1" fmla="*/ 5219 w 1600526"/>
                  <a:gd name="connsiteY1" fmla="*/ 146587 h 281027"/>
                  <a:gd name="connsiteX2" fmla="*/ 90725 w 1600526"/>
                  <a:gd name="connsiteY2" fmla="*/ 2687 h 281027"/>
                  <a:gd name="connsiteX3" fmla="*/ 1479756 w 1600526"/>
                  <a:gd name="connsiteY3" fmla="*/ 0 h 281027"/>
                  <a:gd name="connsiteX4" fmla="*/ 1600526 w 1600526"/>
                  <a:gd name="connsiteY4" fmla="*/ 114241 h 281027"/>
                  <a:gd name="connsiteX0" fmla="*/ 866 w 1596173"/>
                  <a:gd name="connsiteY0" fmla="*/ 146587 h 146587"/>
                  <a:gd name="connsiteX1" fmla="*/ 86372 w 1596173"/>
                  <a:gd name="connsiteY1" fmla="*/ 2687 h 146587"/>
                  <a:gd name="connsiteX2" fmla="*/ 1475403 w 1596173"/>
                  <a:gd name="connsiteY2" fmla="*/ 0 h 146587"/>
                  <a:gd name="connsiteX3" fmla="*/ 1596173 w 1596173"/>
                  <a:gd name="connsiteY3" fmla="*/ 114241 h 146587"/>
                  <a:gd name="connsiteX0" fmla="*/ 589 w 1597301"/>
                  <a:gd name="connsiteY0" fmla="*/ 125830 h 125830"/>
                  <a:gd name="connsiteX1" fmla="*/ 87500 w 1597301"/>
                  <a:gd name="connsiteY1" fmla="*/ 2687 h 125830"/>
                  <a:gd name="connsiteX2" fmla="*/ 1476531 w 1597301"/>
                  <a:gd name="connsiteY2" fmla="*/ 0 h 125830"/>
                  <a:gd name="connsiteX3" fmla="*/ 1597301 w 1597301"/>
                  <a:gd name="connsiteY3" fmla="*/ 114241 h 125830"/>
                  <a:gd name="connsiteX0" fmla="*/ 52 w 1600061"/>
                  <a:gd name="connsiteY0" fmla="*/ 118211 h 118211"/>
                  <a:gd name="connsiteX1" fmla="*/ 90260 w 1600061"/>
                  <a:gd name="connsiteY1" fmla="*/ 2687 h 118211"/>
                  <a:gd name="connsiteX2" fmla="*/ 1479291 w 1600061"/>
                  <a:gd name="connsiteY2" fmla="*/ 0 h 118211"/>
                  <a:gd name="connsiteX3" fmla="*/ 1600061 w 1600061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660 w 1600669"/>
                  <a:gd name="connsiteY0" fmla="*/ 118211 h 118211"/>
                  <a:gd name="connsiteX1" fmla="*/ 90868 w 1600669"/>
                  <a:gd name="connsiteY1" fmla="*/ 2687 h 118211"/>
                  <a:gd name="connsiteX2" fmla="*/ 1479899 w 1600669"/>
                  <a:gd name="connsiteY2" fmla="*/ 0 h 118211"/>
                  <a:gd name="connsiteX3" fmla="*/ 1600669 w 1600669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23 w 1600032"/>
                  <a:gd name="connsiteY0" fmla="*/ 118211 h 118211"/>
                  <a:gd name="connsiteX1" fmla="*/ 90231 w 1600032"/>
                  <a:gd name="connsiteY1" fmla="*/ 2687 h 118211"/>
                  <a:gd name="connsiteX2" fmla="*/ 1479262 w 1600032"/>
                  <a:gd name="connsiteY2" fmla="*/ 0 h 118211"/>
                  <a:gd name="connsiteX3" fmla="*/ 1600032 w 1600032"/>
                  <a:gd name="connsiteY3" fmla="*/ 114241 h 118211"/>
                  <a:gd name="connsiteX0" fmla="*/ 23 w 1600032"/>
                  <a:gd name="connsiteY0" fmla="*/ 118211 h 118211"/>
                  <a:gd name="connsiteX1" fmla="*/ 90231 w 1600032"/>
                  <a:gd name="connsiteY1" fmla="*/ 2687 h 118211"/>
                  <a:gd name="connsiteX2" fmla="*/ 1479262 w 1600032"/>
                  <a:gd name="connsiteY2" fmla="*/ 0 h 118211"/>
                  <a:gd name="connsiteX3" fmla="*/ 1600032 w 1600032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45 w 1600054"/>
                  <a:gd name="connsiteY0" fmla="*/ 118211 h 118211"/>
                  <a:gd name="connsiteX1" fmla="*/ 90253 w 1600054"/>
                  <a:gd name="connsiteY1" fmla="*/ 2687 h 118211"/>
                  <a:gd name="connsiteX2" fmla="*/ 1479284 w 1600054"/>
                  <a:gd name="connsiteY2" fmla="*/ 0 h 118211"/>
                  <a:gd name="connsiteX3" fmla="*/ 1600054 w 1600054"/>
                  <a:gd name="connsiteY3" fmla="*/ 114241 h 118211"/>
                  <a:gd name="connsiteX0" fmla="*/ 11 w 1600020"/>
                  <a:gd name="connsiteY0" fmla="*/ 118211 h 118211"/>
                  <a:gd name="connsiteX1" fmla="*/ 90219 w 1600020"/>
                  <a:gd name="connsiteY1" fmla="*/ 2687 h 118211"/>
                  <a:gd name="connsiteX2" fmla="*/ 1479250 w 1600020"/>
                  <a:gd name="connsiteY2" fmla="*/ 0 h 118211"/>
                  <a:gd name="connsiteX3" fmla="*/ 1600020 w 1600020"/>
                  <a:gd name="connsiteY3" fmla="*/ 114241 h 118211"/>
                  <a:gd name="connsiteX0" fmla="*/ 11 w 1600020"/>
                  <a:gd name="connsiteY0" fmla="*/ 118211 h 118211"/>
                  <a:gd name="connsiteX1" fmla="*/ 90219 w 1600020"/>
                  <a:gd name="connsiteY1" fmla="*/ 2687 h 118211"/>
                  <a:gd name="connsiteX2" fmla="*/ 1479250 w 1600020"/>
                  <a:gd name="connsiteY2" fmla="*/ 0 h 118211"/>
                  <a:gd name="connsiteX3" fmla="*/ 1600020 w 1600020"/>
                  <a:gd name="connsiteY3" fmla="*/ 114241 h 118211"/>
                  <a:gd name="connsiteX0" fmla="*/ -1 w 1600008"/>
                  <a:gd name="connsiteY0" fmla="*/ 118211 h 118211"/>
                  <a:gd name="connsiteX1" fmla="*/ 90207 w 1600008"/>
                  <a:gd name="connsiteY1" fmla="*/ 2687 h 118211"/>
                  <a:gd name="connsiteX2" fmla="*/ 1479238 w 1600008"/>
                  <a:gd name="connsiteY2" fmla="*/ 0 h 118211"/>
                  <a:gd name="connsiteX3" fmla="*/ 1600008 w 1600008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353 w 1600362"/>
                  <a:gd name="connsiteY0" fmla="*/ 118211 h 118211"/>
                  <a:gd name="connsiteX1" fmla="*/ 90561 w 1600362"/>
                  <a:gd name="connsiteY1" fmla="*/ 2687 h 118211"/>
                  <a:gd name="connsiteX2" fmla="*/ 1479592 w 1600362"/>
                  <a:gd name="connsiteY2" fmla="*/ 0 h 118211"/>
                  <a:gd name="connsiteX3" fmla="*/ 1600362 w 1600362"/>
                  <a:gd name="connsiteY3" fmla="*/ 114241 h 118211"/>
                  <a:gd name="connsiteX0" fmla="*/ 0 w 1600009"/>
                  <a:gd name="connsiteY0" fmla="*/ 118211 h 118211"/>
                  <a:gd name="connsiteX1" fmla="*/ 90208 w 1600009"/>
                  <a:gd name="connsiteY1" fmla="*/ 2687 h 118211"/>
                  <a:gd name="connsiteX2" fmla="*/ 1479239 w 1600009"/>
                  <a:gd name="connsiteY2" fmla="*/ 0 h 118211"/>
                  <a:gd name="connsiteX3" fmla="*/ 1600009 w 1600009"/>
                  <a:gd name="connsiteY3" fmla="*/ 114241 h 118211"/>
                  <a:gd name="connsiteX0" fmla="*/ 0 w 1594294"/>
                  <a:gd name="connsiteY0" fmla="*/ 120476 h 120476"/>
                  <a:gd name="connsiteX1" fmla="*/ 84493 w 1594294"/>
                  <a:gd name="connsiteY1" fmla="*/ 2687 h 120476"/>
                  <a:gd name="connsiteX2" fmla="*/ 1473524 w 1594294"/>
                  <a:gd name="connsiteY2" fmla="*/ 0 h 120476"/>
                  <a:gd name="connsiteX3" fmla="*/ 1594294 w 1594294"/>
                  <a:gd name="connsiteY3" fmla="*/ 114241 h 120476"/>
                  <a:gd name="connsiteX0" fmla="*/ 548 w 1594842"/>
                  <a:gd name="connsiteY0" fmla="*/ 120476 h 120476"/>
                  <a:gd name="connsiteX1" fmla="*/ 85041 w 1594842"/>
                  <a:gd name="connsiteY1" fmla="*/ 2687 h 120476"/>
                  <a:gd name="connsiteX2" fmla="*/ 1474072 w 1594842"/>
                  <a:gd name="connsiteY2" fmla="*/ 0 h 120476"/>
                  <a:gd name="connsiteX3" fmla="*/ 1594842 w 1594842"/>
                  <a:gd name="connsiteY3" fmla="*/ 114241 h 120476"/>
                  <a:gd name="connsiteX0" fmla="*/ 440 w 1599747"/>
                  <a:gd name="connsiteY0" fmla="*/ 128587 h 128587"/>
                  <a:gd name="connsiteX1" fmla="*/ 89946 w 1599747"/>
                  <a:gd name="connsiteY1" fmla="*/ 2687 h 128587"/>
                  <a:gd name="connsiteX2" fmla="*/ 1478977 w 1599747"/>
                  <a:gd name="connsiteY2" fmla="*/ 0 h 128587"/>
                  <a:gd name="connsiteX3" fmla="*/ 1599747 w 1599747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166 w 1599473"/>
                  <a:gd name="connsiteY0" fmla="*/ 128587 h 128587"/>
                  <a:gd name="connsiteX1" fmla="*/ 89672 w 1599473"/>
                  <a:gd name="connsiteY1" fmla="*/ 2687 h 128587"/>
                  <a:gd name="connsiteX2" fmla="*/ 1478703 w 1599473"/>
                  <a:gd name="connsiteY2" fmla="*/ 0 h 128587"/>
                  <a:gd name="connsiteX3" fmla="*/ 1599473 w 1599473"/>
                  <a:gd name="connsiteY3" fmla="*/ 114241 h 128587"/>
                  <a:gd name="connsiteX0" fmla="*/ 1771 w 1601078"/>
                  <a:gd name="connsiteY0" fmla="*/ 128587 h 128587"/>
                  <a:gd name="connsiteX1" fmla="*/ 91277 w 1601078"/>
                  <a:gd name="connsiteY1" fmla="*/ 2687 h 128587"/>
                  <a:gd name="connsiteX2" fmla="*/ 1480308 w 1601078"/>
                  <a:gd name="connsiteY2" fmla="*/ 0 h 128587"/>
                  <a:gd name="connsiteX3" fmla="*/ 1601078 w 1601078"/>
                  <a:gd name="connsiteY3" fmla="*/ 114241 h 128587"/>
                  <a:gd name="connsiteX0" fmla="*/ 517 w 1599824"/>
                  <a:gd name="connsiteY0" fmla="*/ 128587 h 128587"/>
                  <a:gd name="connsiteX1" fmla="*/ 90023 w 1599824"/>
                  <a:gd name="connsiteY1" fmla="*/ 2687 h 128587"/>
                  <a:gd name="connsiteX2" fmla="*/ 1479054 w 1599824"/>
                  <a:gd name="connsiteY2" fmla="*/ 0 h 128587"/>
                  <a:gd name="connsiteX3" fmla="*/ 1599824 w 1599824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39927 w 1639234"/>
                  <a:gd name="connsiteY0" fmla="*/ 128587 h 128587"/>
                  <a:gd name="connsiteX1" fmla="*/ 129433 w 1639234"/>
                  <a:gd name="connsiteY1" fmla="*/ 2687 h 128587"/>
                  <a:gd name="connsiteX2" fmla="*/ 1518464 w 1639234"/>
                  <a:gd name="connsiteY2" fmla="*/ 0 h 128587"/>
                  <a:gd name="connsiteX3" fmla="*/ 1639234 w 1639234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  <a:gd name="connsiteX0" fmla="*/ 1927 w 1601234"/>
                  <a:gd name="connsiteY0" fmla="*/ 128587 h 128587"/>
                  <a:gd name="connsiteX1" fmla="*/ 91433 w 1601234"/>
                  <a:gd name="connsiteY1" fmla="*/ 2687 h 128587"/>
                  <a:gd name="connsiteX2" fmla="*/ 1480464 w 1601234"/>
                  <a:gd name="connsiteY2" fmla="*/ 0 h 128587"/>
                  <a:gd name="connsiteX3" fmla="*/ 1601234 w 1601234"/>
                  <a:gd name="connsiteY3" fmla="*/ 114241 h 128587"/>
                  <a:gd name="connsiteX0" fmla="*/ 0 w 1599307"/>
                  <a:gd name="connsiteY0" fmla="*/ 128587 h 128587"/>
                  <a:gd name="connsiteX1" fmla="*/ 89506 w 1599307"/>
                  <a:gd name="connsiteY1" fmla="*/ 2687 h 128587"/>
                  <a:gd name="connsiteX2" fmla="*/ 1478537 w 1599307"/>
                  <a:gd name="connsiteY2" fmla="*/ 0 h 128587"/>
                  <a:gd name="connsiteX3" fmla="*/ 1599307 w 1599307"/>
                  <a:gd name="connsiteY3" fmla="*/ 114241 h 12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9307" h="128587">
                    <a:moveTo>
                      <a:pt x="0" y="128587"/>
                    </a:moveTo>
                    <a:cubicBezTo>
                      <a:pt x="731" y="67511"/>
                      <a:pt x="-5461" y="2093"/>
                      <a:pt x="89506" y="2687"/>
                    </a:cubicBezTo>
                    <a:lnTo>
                      <a:pt x="1478537" y="0"/>
                    </a:lnTo>
                    <a:cubicBezTo>
                      <a:pt x="1550511" y="-46"/>
                      <a:pt x="1595033" y="61081"/>
                      <a:pt x="1599307" y="114241"/>
                    </a:cubicBezTo>
                  </a:path>
                </a:pathLst>
              </a:custGeom>
              <a:solidFill>
                <a:schemeClr val="bg1"/>
              </a:solidFill>
              <a:ln w="9525" algn="ctr">
                <a:solidFill>
                  <a:srgbClr val="7F7F7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ja-JP" altLang="en-US" sz="800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122" name="フリーフォーム 5"/>
            <p:cNvSpPr>
              <a:spLocks/>
            </p:cNvSpPr>
            <p:nvPr/>
          </p:nvSpPr>
          <p:spPr bwMode="auto">
            <a:xfrm>
              <a:off x="5867415" y="2591029"/>
              <a:ext cx="1992712" cy="3002692"/>
            </a:xfrm>
            <a:custGeom>
              <a:avLst/>
              <a:gdLst>
                <a:gd name="T0" fmla="*/ 195566 w 1511667"/>
                <a:gd name="T1" fmla="*/ 0 h 2325641"/>
                <a:gd name="T2" fmla="*/ 1511667 w 1511667"/>
                <a:gd name="T3" fmla="*/ 73997 h 2325641"/>
                <a:gd name="T4" fmla="*/ 1358386 w 1511667"/>
                <a:gd name="T5" fmla="*/ 1453526 h 2325641"/>
                <a:gd name="T6" fmla="*/ 1284389 w 1511667"/>
                <a:gd name="T7" fmla="*/ 2325641 h 2325641"/>
                <a:gd name="T8" fmla="*/ 528555 w 1511667"/>
                <a:gd name="T9" fmla="*/ 2278071 h 2325641"/>
                <a:gd name="T10" fmla="*/ 0 w 1511667"/>
                <a:gd name="T11" fmla="*/ 2251643 h 2325641"/>
                <a:gd name="T12" fmla="*/ 63427 w 1511667"/>
                <a:gd name="T13" fmla="*/ 1131107 h 2325641"/>
                <a:gd name="T14" fmla="*/ 195566 w 1511667"/>
                <a:gd name="T15" fmla="*/ 0 h 23256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1667" h="2325641">
                  <a:moveTo>
                    <a:pt x="195566" y="0"/>
                  </a:moveTo>
                  <a:lnTo>
                    <a:pt x="1511667" y="73997"/>
                  </a:lnTo>
                  <a:lnTo>
                    <a:pt x="1358386" y="1453526"/>
                  </a:lnTo>
                  <a:lnTo>
                    <a:pt x="1284389" y="2325641"/>
                  </a:lnTo>
                  <a:lnTo>
                    <a:pt x="528555" y="2278071"/>
                  </a:lnTo>
                  <a:lnTo>
                    <a:pt x="0" y="2251643"/>
                  </a:lnTo>
                  <a:lnTo>
                    <a:pt x="63427" y="1131107"/>
                  </a:lnTo>
                  <a:lnTo>
                    <a:pt x="195566" y="0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lgDash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2" name="フリーフォーム 31"/>
          <p:cNvSpPr/>
          <p:nvPr/>
        </p:nvSpPr>
        <p:spPr>
          <a:xfrm>
            <a:off x="6799804" y="3836123"/>
            <a:ext cx="786765" cy="605790"/>
          </a:xfrm>
          <a:custGeom>
            <a:avLst/>
            <a:gdLst>
              <a:gd name="connsiteX0" fmla="*/ 815340 w 815340"/>
              <a:gd name="connsiteY0" fmla="*/ 60960 h 1158240"/>
              <a:gd name="connsiteX1" fmla="*/ 83820 w 815340"/>
              <a:gd name="connsiteY1" fmla="*/ 0 h 1158240"/>
              <a:gd name="connsiteX2" fmla="*/ 0 w 815340"/>
              <a:gd name="connsiteY2" fmla="*/ 1104900 h 1158240"/>
              <a:gd name="connsiteX3" fmla="*/ 708660 w 815340"/>
              <a:gd name="connsiteY3" fmla="*/ 1158240 h 1158240"/>
              <a:gd name="connsiteX4" fmla="*/ 815340 w 815340"/>
              <a:gd name="connsiteY4" fmla="*/ 60960 h 1158240"/>
              <a:gd name="connsiteX0" fmla="*/ 1422082 w 1422082"/>
              <a:gd name="connsiteY0" fmla="*/ 113347 h 1210627"/>
              <a:gd name="connsiteX1" fmla="*/ 0 w 1422082"/>
              <a:gd name="connsiteY1" fmla="*/ 0 h 1210627"/>
              <a:gd name="connsiteX2" fmla="*/ 606742 w 1422082"/>
              <a:gd name="connsiteY2" fmla="*/ 1157287 h 1210627"/>
              <a:gd name="connsiteX3" fmla="*/ 1315402 w 1422082"/>
              <a:gd name="connsiteY3" fmla="*/ 1210627 h 1210627"/>
              <a:gd name="connsiteX4" fmla="*/ 1422082 w 1422082"/>
              <a:gd name="connsiteY4" fmla="*/ 113347 h 1210627"/>
              <a:gd name="connsiteX0" fmla="*/ 1491615 w 1491615"/>
              <a:gd name="connsiteY0" fmla="*/ 113347 h 1210627"/>
              <a:gd name="connsiteX1" fmla="*/ 69533 w 1491615"/>
              <a:gd name="connsiteY1" fmla="*/ 0 h 1210627"/>
              <a:gd name="connsiteX2" fmla="*/ 0 w 1491615"/>
              <a:gd name="connsiteY2" fmla="*/ 571500 h 1210627"/>
              <a:gd name="connsiteX3" fmla="*/ 1384935 w 1491615"/>
              <a:gd name="connsiteY3" fmla="*/ 1210627 h 1210627"/>
              <a:gd name="connsiteX4" fmla="*/ 1491615 w 1491615"/>
              <a:gd name="connsiteY4" fmla="*/ 113347 h 1210627"/>
              <a:gd name="connsiteX0" fmla="*/ 1491615 w 1491615"/>
              <a:gd name="connsiteY0" fmla="*/ 113347 h 667702"/>
              <a:gd name="connsiteX1" fmla="*/ 69533 w 1491615"/>
              <a:gd name="connsiteY1" fmla="*/ 0 h 667702"/>
              <a:gd name="connsiteX2" fmla="*/ 0 w 1491615"/>
              <a:gd name="connsiteY2" fmla="*/ 571500 h 667702"/>
              <a:gd name="connsiteX3" fmla="*/ 1427797 w 1491615"/>
              <a:gd name="connsiteY3" fmla="*/ 667702 h 667702"/>
              <a:gd name="connsiteX4" fmla="*/ 1491615 w 1491615"/>
              <a:gd name="connsiteY4" fmla="*/ 113347 h 667702"/>
              <a:gd name="connsiteX0" fmla="*/ 1422082 w 1422082"/>
              <a:gd name="connsiteY0" fmla="*/ 113347 h 667702"/>
              <a:gd name="connsiteX1" fmla="*/ 0 w 1422082"/>
              <a:gd name="connsiteY1" fmla="*/ 0 h 667702"/>
              <a:gd name="connsiteX2" fmla="*/ 635317 w 1422082"/>
              <a:gd name="connsiteY2" fmla="*/ 628650 h 667702"/>
              <a:gd name="connsiteX3" fmla="*/ 1358264 w 1422082"/>
              <a:gd name="connsiteY3" fmla="*/ 667702 h 667702"/>
              <a:gd name="connsiteX4" fmla="*/ 1422082 w 1422082"/>
              <a:gd name="connsiteY4" fmla="*/ 113347 h 667702"/>
              <a:gd name="connsiteX0" fmla="*/ 786765 w 786765"/>
              <a:gd name="connsiteY0" fmla="*/ 51435 h 605790"/>
              <a:gd name="connsiteX1" fmla="*/ 50483 w 786765"/>
              <a:gd name="connsiteY1" fmla="*/ 0 h 605790"/>
              <a:gd name="connsiteX2" fmla="*/ 0 w 786765"/>
              <a:gd name="connsiteY2" fmla="*/ 566738 h 605790"/>
              <a:gd name="connsiteX3" fmla="*/ 722947 w 786765"/>
              <a:gd name="connsiteY3" fmla="*/ 605790 h 605790"/>
              <a:gd name="connsiteX4" fmla="*/ 786765 w 786765"/>
              <a:gd name="connsiteY4" fmla="*/ 51435 h 60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765" h="605790">
                <a:moveTo>
                  <a:pt x="786765" y="51435"/>
                </a:moveTo>
                <a:lnTo>
                  <a:pt x="50483" y="0"/>
                </a:lnTo>
                <a:lnTo>
                  <a:pt x="0" y="566738"/>
                </a:lnTo>
                <a:lnTo>
                  <a:pt x="722947" y="605790"/>
                </a:lnTo>
                <a:lnTo>
                  <a:pt x="786765" y="51435"/>
                </a:lnTo>
                <a:close/>
              </a:path>
            </a:pathLst>
          </a:custGeom>
          <a:solidFill>
            <a:srgbClr val="E1E9F3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7198470" y="3362923"/>
            <a:ext cx="441924" cy="530363"/>
          </a:xfrm>
          <a:custGeom>
            <a:avLst/>
            <a:gdLst>
              <a:gd name="connsiteX0" fmla="*/ 50800 w 1466850"/>
              <a:gd name="connsiteY0" fmla="*/ 0 h 514350"/>
              <a:gd name="connsiteX1" fmla="*/ 0 w 1466850"/>
              <a:gd name="connsiteY1" fmla="*/ 412750 h 514350"/>
              <a:gd name="connsiteX2" fmla="*/ 1422400 w 1466850"/>
              <a:gd name="connsiteY2" fmla="*/ 514350 h 514350"/>
              <a:gd name="connsiteX3" fmla="*/ 1466850 w 1466850"/>
              <a:gd name="connsiteY3" fmla="*/ 203200 h 514350"/>
              <a:gd name="connsiteX4" fmla="*/ 1397000 w 1466850"/>
              <a:gd name="connsiteY4" fmla="*/ 107950 h 514350"/>
              <a:gd name="connsiteX5" fmla="*/ 50800 w 1466850"/>
              <a:gd name="connsiteY5" fmla="*/ 0 h 514350"/>
              <a:gd name="connsiteX0" fmla="*/ 176047 w 1466850"/>
              <a:gd name="connsiteY0" fmla="*/ 0 h 436136"/>
              <a:gd name="connsiteX1" fmla="*/ 0 w 1466850"/>
              <a:gd name="connsiteY1" fmla="*/ 334536 h 436136"/>
              <a:gd name="connsiteX2" fmla="*/ 1422400 w 1466850"/>
              <a:gd name="connsiteY2" fmla="*/ 436136 h 436136"/>
              <a:gd name="connsiteX3" fmla="*/ 1466850 w 1466850"/>
              <a:gd name="connsiteY3" fmla="*/ 124986 h 436136"/>
              <a:gd name="connsiteX4" fmla="*/ 1397000 w 1466850"/>
              <a:gd name="connsiteY4" fmla="*/ 29736 h 436136"/>
              <a:gd name="connsiteX5" fmla="*/ 176047 w 1466850"/>
              <a:gd name="connsiteY5" fmla="*/ 0 h 436136"/>
              <a:gd name="connsiteX0" fmla="*/ 104478 w 1395281"/>
              <a:gd name="connsiteY0" fmla="*/ 0 h 496177"/>
              <a:gd name="connsiteX1" fmla="*/ 0 w 1395281"/>
              <a:gd name="connsiteY1" fmla="*/ 496177 h 496177"/>
              <a:gd name="connsiteX2" fmla="*/ 1350831 w 1395281"/>
              <a:gd name="connsiteY2" fmla="*/ 436136 h 496177"/>
              <a:gd name="connsiteX3" fmla="*/ 1395281 w 1395281"/>
              <a:gd name="connsiteY3" fmla="*/ 124986 h 496177"/>
              <a:gd name="connsiteX4" fmla="*/ 1325431 w 1395281"/>
              <a:gd name="connsiteY4" fmla="*/ 29736 h 496177"/>
              <a:gd name="connsiteX5" fmla="*/ 104478 w 1395281"/>
              <a:gd name="connsiteY5" fmla="*/ 0 h 496177"/>
              <a:gd name="connsiteX0" fmla="*/ 176050 w 1395281"/>
              <a:gd name="connsiteY0" fmla="*/ 0 h 490963"/>
              <a:gd name="connsiteX1" fmla="*/ 0 w 1395281"/>
              <a:gd name="connsiteY1" fmla="*/ 490963 h 490963"/>
              <a:gd name="connsiteX2" fmla="*/ 1350831 w 1395281"/>
              <a:gd name="connsiteY2" fmla="*/ 430922 h 490963"/>
              <a:gd name="connsiteX3" fmla="*/ 1395281 w 1395281"/>
              <a:gd name="connsiteY3" fmla="*/ 119772 h 490963"/>
              <a:gd name="connsiteX4" fmla="*/ 1325431 w 1395281"/>
              <a:gd name="connsiteY4" fmla="*/ 24522 h 490963"/>
              <a:gd name="connsiteX5" fmla="*/ 176050 w 1395281"/>
              <a:gd name="connsiteY5" fmla="*/ 0 h 490963"/>
              <a:gd name="connsiteX0" fmla="*/ 176050 w 1395281"/>
              <a:gd name="connsiteY0" fmla="*/ 0 h 524779"/>
              <a:gd name="connsiteX1" fmla="*/ 0 w 1395281"/>
              <a:gd name="connsiteY1" fmla="*/ 490963 h 524779"/>
              <a:gd name="connsiteX2" fmla="*/ 1279263 w 1395281"/>
              <a:gd name="connsiteY2" fmla="*/ 524779 h 524779"/>
              <a:gd name="connsiteX3" fmla="*/ 1395281 w 1395281"/>
              <a:gd name="connsiteY3" fmla="*/ 119772 h 524779"/>
              <a:gd name="connsiteX4" fmla="*/ 1325431 w 1395281"/>
              <a:gd name="connsiteY4" fmla="*/ 24522 h 524779"/>
              <a:gd name="connsiteX5" fmla="*/ 176050 w 1395281"/>
              <a:gd name="connsiteY5" fmla="*/ 0 h 524779"/>
              <a:gd name="connsiteX0" fmla="*/ 176050 w 1395281"/>
              <a:gd name="connsiteY0" fmla="*/ 0 h 524779"/>
              <a:gd name="connsiteX1" fmla="*/ 0 w 1395281"/>
              <a:gd name="connsiteY1" fmla="*/ 490963 h 524779"/>
              <a:gd name="connsiteX2" fmla="*/ 1279263 w 1395281"/>
              <a:gd name="connsiteY2" fmla="*/ 524779 h 524779"/>
              <a:gd name="connsiteX3" fmla="*/ 1395281 w 1395281"/>
              <a:gd name="connsiteY3" fmla="*/ 119772 h 524779"/>
              <a:gd name="connsiteX4" fmla="*/ 1021262 w 1395281"/>
              <a:gd name="connsiteY4" fmla="*/ 55807 h 524779"/>
              <a:gd name="connsiteX5" fmla="*/ 176050 w 1395281"/>
              <a:gd name="connsiteY5" fmla="*/ 0 h 524779"/>
              <a:gd name="connsiteX0" fmla="*/ 176050 w 1448957"/>
              <a:gd name="connsiteY0" fmla="*/ 0 h 524779"/>
              <a:gd name="connsiteX1" fmla="*/ 0 w 1448957"/>
              <a:gd name="connsiteY1" fmla="*/ 490963 h 524779"/>
              <a:gd name="connsiteX2" fmla="*/ 1279263 w 1448957"/>
              <a:gd name="connsiteY2" fmla="*/ 524779 h 524779"/>
              <a:gd name="connsiteX3" fmla="*/ 1448957 w 1448957"/>
              <a:gd name="connsiteY3" fmla="*/ 93701 h 524779"/>
              <a:gd name="connsiteX4" fmla="*/ 1021262 w 1448957"/>
              <a:gd name="connsiteY4" fmla="*/ 55807 h 524779"/>
              <a:gd name="connsiteX5" fmla="*/ 176050 w 1448957"/>
              <a:gd name="connsiteY5" fmla="*/ 0 h 524779"/>
              <a:gd name="connsiteX0" fmla="*/ 176050 w 1448957"/>
              <a:gd name="connsiteY0" fmla="*/ 0 h 524779"/>
              <a:gd name="connsiteX1" fmla="*/ 0 w 1448957"/>
              <a:gd name="connsiteY1" fmla="*/ 490963 h 524779"/>
              <a:gd name="connsiteX2" fmla="*/ 1279263 w 1448957"/>
              <a:gd name="connsiteY2" fmla="*/ 524779 h 524779"/>
              <a:gd name="connsiteX3" fmla="*/ 1448957 w 1448957"/>
              <a:gd name="connsiteY3" fmla="*/ 93701 h 524779"/>
              <a:gd name="connsiteX4" fmla="*/ 1218079 w 1448957"/>
              <a:gd name="connsiteY4" fmla="*/ 3665 h 524779"/>
              <a:gd name="connsiteX5" fmla="*/ 176050 w 1448957"/>
              <a:gd name="connsiteY5" fmla="*/ 0 h 524779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18079 w 1448957"/>
              <a:gd name="connsiteY4" fmla="*/ 14093 h 535207"/>
              <a:gd name="connsiteX5" fmla="*/ 176050 w 1448957"/>
              <a:gd name="connsiteY5" fmla="*/ 0 h 535207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18079 w 1448957"/>
              <a:gd name="connsiteY4" fmla="*/ 19307 h 535207"/>
              <a:gd name="connsiteX5" fmla="*/ 176050 w 1448957"/>
              <a:gd name="connsiteY5" fmla="*/ 0 h 535207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00186 w 1448957"/>
              <a:gd name="connsiteY4" fmla="*/ 24522 h 535207"/>
              <a:gd name="connsiteX5" fmla="*/ 176050 w 1448957"/>
              <a:gd name="connsiteY5" fmla="*/ 0 h 535207"/>
              <a:gd name="connsiteX0" fmla="*/ 193940 w 1448957"/>
              <a:gd name="connsiteY0" fmla="*/ 0 h 524779"/>
              <a:gd name="connsiteX1" fmla="*/ 0 w 1448957"/>
              <a:gd name="connsiteY1" fmla="*/ 490963 h 524779"/>
              <a:gd name="connsiteX2" fmla="*/ 1279263 w 1448957"/>
              <a:gd name="connsiteY2" fmla="*/ 524779 h 524779"/>
              <a:gd name="connsiteX3" fmla="*/ 1448957 w 1448957"/>
              <a:gd name="connsiteY3" fmla="*/ 93701 h 524779"/>
              <a:gd name="connsiteX4" fmla="*/ 1200186 w 1448957"/>
              <a:gd name="connsiteY4" fmla="*/ 14094 h 524779"/>
              <a:gd name="connsiteX5" fmla="*/ 193940 w 1448957"/>
              <a:gd name="connsiteY5" fmla="*/ 0 h 524779"/>
              <a:gd name="connsiteX0" fmla="*/ 211833 w 1466850"/>
              <a:gd name="connsiteY0" fmla="*/ 0 h 524779"/>
              <a:gd name="connsiteX1" fmla="*/ 0 w 1466850"/>
              <a:gd name="connsiteY1" fmla="*/ 501391 h 524779"/>
              <a:gd name="connsiteX2" fmla="*/ 1297156 w 1466850"/>
              <a:gd name="connsiteY2" fmla="*/ 524779 h 524779"/>
              <a:gd name="connsiteX3" fmla="*/ 1466850 w 1466850"/>
              <a:gd name="connsiteY3" fmla="*/ 93701 h 524779"/>
              <a:gd name="connsiteX4" fmla="*/ 1218079 w 1466850"/>
              <a:gd name="connsiteY4" fmla="*/ 14094 h 524779"/>
              <a:gd name="connsiteX5" fmla="*/ 211833 w 1466850"/>
              <a:gd name="connsiteY5" fmla="*/ 0 h 524779"/>
              <a:gd name="connsiteX0" fmla="*/ 211833 w 1466850"/>
              <a:gd name="connsiteY0" fmla="*/ 0 h 535207"/>
              <a:gd name="connsiteX1" fmla="*/ 0 w 1466850"/>
              <a:gd name="connsiteY1" fmla="*/ 501391 h 535207"/>
              <a:gd name="connsiteX2" fmla="*/ 1261370 w 1466850"/>
              <a:gd name="connsiteY2" fmla="*/ 535207 h 535207"/>
              <a:gd name="connsiteX3" fmla="*/ 1466850 w 1466850"/>
              <a:gd name="connsiteY3" fmla="*/ 93701 h 535207"/>
              <a:gd name="connsiteX4" fmla="*/ 1218079 w 1466850"/>
              <a:gd name="connsiteY4" fmla="*/ 14094 h 535207"/>
              <a:gd name="connsiteX5" fmla="*/ 211833 w 1466850"/>
              <a:gd name="connsiteY5" fmla="*/ 0 h 535207"/>
              <a:gd name="connsiteX0" fmla="*/ 229726 w 1466850"/>
              <a:gd name="connsiteY0" fmla="*/ 0 h 540421"/>
              <a:gd name="connsiteX1" fmla="*/ 0 w 1466850"/>
              <a:gd name="connsiteY1" fmla="*/ 506605 h 540421"/>
              <a:gd name="connsiteX2" fmla="*/ 1261370 w 1466850"/>
              <a:gd name="connsiteY2" fmla="*/ 540421 h 540421"/>
              <a:gd name="connsiteX3" fmla="*/ 1466850 w 1466850"/>
              <a:gd name="connsiteY3" fmla="*/ 98915 h 540421"/>
              <a:gd name="connsiteX4" fmla="*/ 1218079 w 1466850"/>
              <a:gd name="connsiteY4" fmla="*/ 19308 h 540421"/>
              <a:gd name="connsiteX5" fmla="*/ 229726 w 1466850"/>
              <a:gd name="connsiteY5" fmla="*/ 0 h 540421"/>
              <a:gd name="connsiteX0" fmla="*/ 176047 w 1413171"/>
              <a:gd name="connsiteY0" fmla="*/ 0 h 540421"/>
              <a:gd name="connsiteX1" fmla="*/ 0 w 1413171"/>
              <a:gd name="connsiteY1" fmla="*/ 511819 h 540421"/>
              <a:gd name="connsiteX2" fmla="*/ 1207691 w 1413171"/>
              <a:gd name="connsiteY2" fmla="*/ 540421 h 540421"/>
              <a:gd name="connsiteX3" fmla="*/ 1413171 w 1413171"/>
              <a:gd name="connsiteY3" fmla="*/ 98915 h 540421"/>
              <a:gd name="connsiteX4" fmla="*/ 1164400 w 1413171"/>
              <a:gd name="connsiteY4" fmla="*/ 19308 h 540421"/>
              <a:gd name="connsiteX5" fmla="*/ 176047 w 1413171"/>
              <a:gd name="connsiteY5" fmla="*/ 0 h 540421"/>
              <a:gd name="connsiteX0" fmla="*/ 176047 w 1413171"/>
              <a:gd name="connsiteY0" fmla="*/ 0 h 540421"/>
              <a:gd name="connsiteX1" fmla="*/ 0 w 1413171"/>
              <a:gd name="connsiteY1" fmla="*/ 511819 h 540421"/>
              <a:gd name="connsiteX2" fmla="*/ 1231129 w 1413171"/>
              <a:gd name="connsiteY2" fmla="*/ 540421 h 540421"/>
              <a:gd name="connsiteX3" fmla="*/ 1413171 w 1413171"/>
              <a:gd name="connsiteY3" fmla="*/ 98915 h 540421"/>
              <a:gd name="connsiteX4" fmla="*/ 1164400 w 1413171"/>
              <a:gd name="connsiteY4" fmla="*/ 19308 h 540421"/>
              <a:gd name="connsiteX5" fmla="*/ 176047 w 1413171"/>
              <a:gd name="connsiteY5" fmla="*/ 0 h 540421"/>
              <a:gd name="connsiteX0" fmla="*/ 176047 w 1405360"/>
              <a:gd name="connsiteY0" fmla="*/ 0 h 540421"/>
              <a:gd name="connsiteX1" fmla="*/ 0 w 1405360"/>
              <a:gd name="connsiteY1" fmla="*/ 511819 h 540421"/>
              <a:gd name="connsiteX2" fmla="*/ 1231129 w 1405360"/>
              <a:gd name="connsiteY2" fmla="*/ 540421 h 540421"/>
              <a:gd name="connsiteX3" fmla="*/ 1405360 w 1405360"/>
              <a:gd name="connsiteY3" fmla="*/ 98915 h 540421"/>
              <a:gd name="connsiteX4" fmla="*/ 1164400 w 1405360"/>
              <a:gd name="connsiteY4" fmla="*/ 19308 h 540421"/>
              <a:gd name="connsiteX5" fmla="*/ 176047 w 1405360"/>
              <a:gd name="connsiteY5" fmla="*/ 0 h 540421"/>
              <a:gd name="connsiteX0" fmla="*/ 176047 w 1374111"/>
              <a:gd name="connsiteY0" fmla="*/ 0 h 540421"/>
              <a:gd name="connsiteX1" fmla="*/ 0 w 1374111"/>
              <a:gd name="connsiteY1" fmla="*/ 511819 h 540421"/>
              <a:gd name="connsiteX2" fmla="*/ 1231129 w 1374111"/>
              <a:gd name="connsiteY2" fmla="*/ 540421 h 540421"/>
              <a:gd name="connsiteX3" fmla="*/ 1374111 w 1374111"/>
              <a:gd name="connsiteY3" fmla="*/ 98915 h 540421"/>
              <a:gd name="connsiteX4" fmla="*/ 1164400 w 1374111"/>
              <a:gd name="connsiteY4" fmla="*/ 19308 h 540421"/>
              <a:gd name="connsiteX5" fmla="*/ 176047 w 1374111"/>
              <a:gd name="connsiteY5" fmla="*/ 0 h 540421"/>
              <a:gd name="connsiteX0" fmla="*/ 176047 w 1389734"/>
              <a:gd name="connsiteY0" fmla="*/ 0 h 540421"/>
              <a:gd name="connsiteX1" fmla="*/ 0 w 1389734"/>
              <a:gd name="connsiteY1" fmla="*/ 511819 h 540421"/>
              <a:gd name="connsiteX2" fmla="*/ 1231129 w 1389734"/>
              <a:gd name="connsiteY2" fmla="*/ 540421 h 540421"/>
              <a:gd name="connsiteX3" fmla="*/ 1389734 w 1389734"/>
              <a:gd name="connsiteY3" fmla="*/ 96370 h 540421"/>
              <a:gd name="connsiteX4" fmla="*/ 1164400 w 1389734"/>
              <a:gd name="connsiteY4" fmla="*/ 19308 h 540421"/>
              <a:gd name="connsiteX5" fmla="*/ 176047 w 1389734"/>
              <a:gd name="connsiteY5" fmla="*/ 0 h 540421"/>
              <a:gd name="connsiteX0" fmla="*/ 176047 w 1381923"/>
              <a:gd name="connsiteY0" fmla="*/ 0 h 540421"/>
              <a:gd name="connsiteX1" fmla="*/ 0 w 1381923"/>
              <a:gd name="connsiteY1" fmla="*/ 511819 h 540421"/>
              <a:gd name="connsiteX2" fmla="*/ 1231129 w 1381923"/>
              <a:gd name="connsiteY2" fmla="*/ 540421 h 540421"/>
              <a:gd name="connsiteX3" fmla="*/ 1381923 w 1381923"/>
              <a:gd name="connsiteY3" fmla="*/ 114189 h 540421"/>
              <a:gd name="connsiteX4" fmla="*/ 1164400 w 1381923"/>
              <a:gd name="connsiteY4" fmla="*/ 19308 h 540421"/>
              <a:gd name="connsiteX5" fmla="*/ 176047 w 1381923"/>
              <a:gd name="connsiteY5" fmla="*/ 0 h 54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1923" h="540421">
                <a:moveTo>
                  <a:pt x="176047" y="0"/>
                </a:moveTo>
                <a:lnTo>
                  <a:pt x="0" y="511819"/>
                </a:lnTo>
                <a:lnTo>
                  <a:pt x="1231129" y="540421"/>
                </a:lnTo>
                <a:lnTo>
                  <a:pt x="1381923" y="114189"/>
                </a:lnTo>
                <a:lnTo>
                  <a:pt x="1164400" y="19308"/>
                </a:lnTo>
                <a:lnTo>
                  <a:pt x="176047" y="0"/>
                </a:lnTo>
                <a:close/>
              </a:path>
            </a:pathLst>
          </a:custGeom>
          <a:solidFill>
            <a:srgbClr val="E1E9F3"/>
          </a:solidFill>
          <a:ln w="1905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079685" y="3785467"/>
            <a:ext cx="755951" cy="621269"/>
          </a:xfrm>
          <a:custGeom>
            <a:avLst/>
            <a:gdLst>
              <a:gd name="connsiteX0" fmla="*/ 61913 w 738188"/>
              <a:gd name="connsiteY0" fmla="*/ 0 h 623888"/>
              <a:gd name="connsiteX1" fmla="*/ 0 w 738188"/>
              <a:gd name="connsiteY1" fmla="*/ 590550 h 623888"/>
              <a:gd name="connsiteX2" fmla="*/ 685800 w 738188"/>
              <a:gd name="connsiteY2" fmla="*/ 623888 h 623888"/>
              <a:gd name="connsiteX3" fmla="*/ 738188 w 738188"/>
              <a:gd name="connsiteY3" fmla="*/ 71438 h 623888"/>
              <a:gd name="connsiteX4" fmla="*/ 61913 w 738188"/>
              <a:gd name="connsiteY4" fmla="*/ 0 h 623888"/>
              <a:gd name="connsiteX0" fmla="*/ 61913 w 738188"/>
              <a:gd name="connsiteY0" fmla="*/ 0 h 642938"/>
              <a:gd name="connsiteX1" fmla="*/ 0 w 738188"/>
              <a:gd name="connsiteY1" fmla="*/ 590550 h 642938"/>
              <a:gd name="connsiteX2" fmla="*/ 685800 w 738188"/>
              <a:gd name="connsiteY2" fmla="*/ 642938 h 642938"/>
              <a:gd name="connsiteX3" fmla="*/ 738188 w 738188"/>
              <a:gd name="connsiteY3" fmla="*/ 71438 h 642938"/>
              <a:gd name="connsiteX4" fmla="*/ 61913 w 738188"/>
              <a:gd name="connsiteY4" fmla="*/ 0 h 642938"/>
              <a:gd name="connsiteX0" fmla="*/ 61913 w 738188"/>
              <a:gd name="connsiteY0" fmla="*/ 0 h 642938"/>
              <a:gd name="connsiteX1" fmla="*/ 0 w 738188"/>
              <a:gd name="connsiteY1" fmla="*/ 590550 h 642938"/>
              <a:gd name="connsiteX2" fmla="*/ 685800 w 738188"/>
              <a:gd name="connsiteY2" fmla="*/ 642938 h 642938"/>
              <a:gd name="connsiteX3" fmla="*/ 738188 w 738188"/>
              <a:gd name="connsiteY3" fmla="*/ 71438 h 642938"/>
              <a:gd name="connsiteX4" fmla="*/ 61913 w 738188"/>
              <a:gd name="connsiteY4" fmla="*/ 0 h 642938"/>
              <a:gd name="connsiteX0" fmla="*/ 66675 w 742950"/>
              <a:gd name="connsiteY0" fmla="*/ 0 h 642938"/>
              <a:gd name="connsiteX1" fmla="*/ 0 w 742950"/>
              <a:gd name="connsiteY1" fmla="*/ 600075 h 642938"/>
              <a:gd name="connsiteX2" fmla="*/ 690562 w 742950"/>
              <a:gd name="connsiteY2" fmla="*/ 642938 h 642938"/>
              <a:gd name="connsiteX3" fmla="*/ 742950 w 742950"/>
              <a:gd name="connsiteY3" fmla="*/ 71438 h 642938"/>
              <a:gd name="connsiteX4" fmla="*/ 66675 w 742950"/>
              <a:gd name="connsiteY4" fmla="*/ 0 h 642938"/>
              <a:gd name="connsiteX0" fmla="*/ 53674 w 742950"/>
              <a:gd name="connsiteY0" fmla="*/ 0 h 625603"/>
              <a:gd name="connsiteX1" fmla="*/ 0 w 742950"/>
              <a:gd name="connsiteY1" fmla="*/ 582740 h 625603"/>
              <a:gd name="connsiteX2" fmla="*/ 690562 w 742950"/>
              <a:gd name="connsiteY2" fmla="*/ 625603 h 625603"/>
              <a:gd name="connsiteX3" fmla="*/ 742950 w 742950"/>
              <a:gd name="connsiteY3" fmla="*/ 54103 h 625603"/>
              <a:gd name="connsiteX4" fmla="*/ 53674 w 742950"/>
              <a:gd name="connsiteY4" fmla="*/ 0 h 625603"/>
              <a:gd name="connsiteX0" fmla="*/ 53674 w 742950"/>
              <a:gd name="connsiteY0" fmla="*/ 0 h 625603"/>
              <a:gd name="connsiteX1" fmla="*/ 0 w 742950"/>
              <a:gd name="connsiteY1" fmla="*/ 582740 h 625603"/>
              <a:gd name="connsiteX2" fmla="*/ 690562 w 742950"/>
              <a:gd name="connsiteY2" fmla="*/ 625603 h 625603"/>
              <a:gd name="connsiteX3" fmla="*/ 742950 w 742950"/>
              <a:gd name="connsiteY3" fmla="*/ 58437 h 625603"/>
              <a:gd name="connsiteX4" fmla="*/ 53674 w 742950"/>
              <a:gd name="connsiteY4" fmla="*/ 0 h 625603"/>
              <a:gd name="connsiteX0" fmla="*/ 58008 w 742950"/>
              <a:gd name="connsiteY0" fmla="*/ 0 h 621269"/>
              <a:gd name="connsiteX1" fmla="*/ 0 w 742950"/>
              <a:gd name="connsiteY1" fmla="*/ 578406 h 621269"/>
              <a:gd name="connsiteX2" fmla="*/ 690562 w 742950"/>
              <a:gd name="connsiteY2" fmla="*/ 621269 h 621269"/>
              <a:gd name="connsiteX3" fmla="*/ 742950 w 742950"/>
              <a:gd name="connsiteY3" fmla="*/ 54103 h 621269"/>
              <a:gd name="connsiteX4" fmla="*/ 58008 w 742950"/>
              <a:gd name="connsiteY4" fmla="*/ 0 h 621269"/>
              <a:gd name="connsiteX0" fmla="*/ 71009 w 755951"/>
              <a:gd name="connsiteY0" fmla="*/ 0 h 621269"/>
              <a:gd name="connsiteX1" fmla="*/ 0 w 755951"/>
              <a:gd name="connsiteY1" fmla="*/ 574072 h 621269"/>
              <a:gd name="connsiteX2" fmla="*/ 703563 w 755951"/>
              <a:gd name="connsiteY2" fmla="*/ 621269 h 621269"/>
              <a:gd name="connsiteX3" fmla="*/ 755951 w 755951"/>
              <a:gd name="connsiteY3" fmla="*/ 54103 h 621269"/>
              <a:gd name="connsiteX4" fmla="*/ 71009 w 755951"/>
              <a:gd name="connsiteY4" fmla="*/ 0 h 62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951" h="621269">
                <a:moveTo>
                  <a:pt x="71009" y="0"/>
                </a:moveTo>
                <a:lnTo>
                  <a:pt x="0" y="574072"/>
                </a:lnTo>
                <a:lnTo>
                  <a:pt x="703563" y="621269"/>
                </a:lnTo>
                <a:lnTo>
                  <a:pt x="755951" y="54103"/>
                </a:lnTo>
                <a:lnTo>
                  <a:pt x="71009" y="0"/>
                </a:lnTo>
                <a:close/>
              </a:path>
            </a:pathLst>
          </a:cu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3" name="フリーフォーム 102"/>
          <p:cNvSpPr/>
          <p:nvPr/>
        </p:nvSpPr>
        <p:spPr>
          <a:xfrm>
            <a:off x="6158628" y="3301158"/>
            <a:ext cx="1092540" cy="562654"/>
          </a:xfrm>
          <a:custGeom>
            <a:avLst/>
            <a:gdLst>
              <a:gd name="connsiteX0" fmla="*/ 50800 w 1466850"/>
              <a:gd name="connsiteY0" fmla="*/ 0 h 514350"/>
              <a:gd name="connsiteX1" fmla="*/ 0 w 1466850"/>
              <a:gd name="connsiteY1" fmla="*/ 412750 h 514350"/>
              <a:gd name="connsiteX2" fmla="*/ 1422400 w 1466850"/>
              <a:gd name="connsiteY2" fmla="*/ 514350 h 514350"/>
              <a:gd name="connsiteX3" fmla="*/ 1466850 w 1466850"/>
              <a:gd name="connsiteY3" fmla="*/ 203200 h 514350"/>
              <a:gd name="connsiteX4" fmla="*/ 1397000 w 1466850"/>
              <a:gd name="connsiteY4" fmla="*/ 107950 h 514350"/>
              <a:gd name="connsiteX5" fmla="*/ 50800 w 1466850"/>
              <a:gd name="connsiteY5" fmla="*/ 0 h 514350"/>
              <a:gd name="connsiteX0" fmla="*/ 176047 w 1466850"/>
              <a:gd name="connsiteY0" fmla="*/ 0 h 436136"/>
              <a:gd name="connsiteX1" fmla="*/ 0 w 1466850"/>
              <a:gd name="connsiteY1" fmla="*/ 334536 h 436136"/>
              <a:gd name="connsiteX2" fmla="*/ 1422400 w 1466850"/>
              <a:gd name="connsiteY2" fmla="*/ 436136 h 436136"/>
              <a:gd name="connsiteX3" fmla="*/ 1466850 w 1466850"/>
              <a:gd name="connsiteY3" fmla="*/ 124986 h 436136"/>
              <a:gd name="connsiteX4" fmla="*/ 1397000 w 1466850"/>
              <a:gd name="connsiteY4" fmla="*/ 29736 h 436136"/>
              <a:gd name="connsiteX5" fmla="*/ 176047 w 1466850"/>
              <a:gd name="connsiteY5" fmla="*/ 0 h 436136"/>
              <a:gd name="connsiteX0" fmla="*/ 104478 w 1395281"/>
              <a:gd name="connsiteY0" fmla="*/ 0 h 496177"/>
              <a:gd name="connsiteX1" fmla="*/ 0 w 1395281"/>
              <a:gd name="connsiteY1" fmla="*/ 496177 h 496177"/>
              <a:gd name="connsiteX2" fmla="*/ 1350831 w 1395281"/>
              <a:gd name="connsiteY2" fmla="*/ 436136 h 496177"/>
              <a:gd name="connsiteX3" fmla="*/ 1395281 w 1395281"/>
              <a:gd name="connsiteY3" fmla="*/ 124986 h 496177"/>
              <a:gd name="connsiteX4" fmla="*/ 1325431 w 1395281"/>
              <a:gd name="connsiteY4" fmla="*/ 29736 h 496177"/>
              <a:gd name="connsiteX5" fmla="*/ 104478 w 1395281"/>
              <a:gd name="connsiteY5" fmla="*/ 0 h 496177"/>
              <a:gd name="connsiteX0" fmla="*/ 176050 w 1395281"/>
              <a:gd name="connsiteY0" fmla="*/ 0 h 490963"/>
              <a:gd name="connsiteX1" fmla="*/ 0 w 1395281"/>
              <a:gd name="connsiteY1" fmla="*/ 490963 h 490963"/>
              <a:gd name="connsiteX2" fmla="*/ 1350831 w 1395281"/>
              <a:gd name="connsiteY2" fmla="*/ 430922 h 490963"/>
              <a:gd name="connsiteX3" fmla="*/ 1395281 w 1395281"/>
              <a:gd name="connsiteY3" fmla="*/ 119772 h 490963"/>
              <a:gd name="connsiteX4" fmla="*/ 1325431 w 1395281"/>
              <a:gd name="connsiteY4" fmla="*/ 24522 h 490963"/>
              <a:gd name="connsiteX5" fmla="*/ 176050 w 1395281"/>
              <a:gd name="connsiteY5" fmla="*/ 0 h 490963"/>
              <a:gd name="connsiteX0" fmla="*/ 176050 w 1395281"/>
              <a:gd name="connsiteY0" fmla="*/ 0 h 524779"/>
              <a:gd name="connsiteX1" fmla="*/ 0 w 1395281"/>
              <a:gd name="connsiteY1" fmla="*/ 490963 h 524779"/>
              <a:gd name="connsiteX2" fmla="*/ 1279263 w 1395281"/>
              <a:gd name="connsiteY2" fmla="*/ 524779 h 524779"/>
              <a:gd name="connsiteX3" fmla="*/ 1395281 w 1395281"/>
              <a:gd name="connsiteY3" fmla="*/ 119772 h 524779"/>
              <a:gd name="connsiteX4" fmla="*/ 1325431 w 1395281"/>
              <a:gd name="connsiteY4" fmla="*/ 24522 h 524779"/>
              <a:gd name="connsiteX5" fmla="*/ 176050 w 1395281"/>
              <a:gd name="connsiteY5" fmla="*/ 0 h 524779"/>
              <a:gd name="connsiteX0" fmla="*/ 176050 w 1395281"/>
              <a:gd name="connsiteY0" fmla="*/ 0 h 524779"/>
              <a:gd name="connsiteX1" fmla="*/ 0 w 1395281"/>
              <a:gd name="connsiteY1" fmla="*/ 490963 h 524779"/>
              <a:gd name="connsiteX2" fmla="*/ 1279263 w 1395281"/>
              <a:gd name="connsiteY2" fmla="*/ 524779 h 524779"/>
              <a:gd name="connsiteX3" fmla="*/ 1395281 w 1395281"/>
              <a:gd name="connsiteY3" fmla="*/ 119772 h 524779"/>
              <a:gd name="connsiteX4" fmla="*/ 1021262 w 1395281"/>
              <a:gd name="connsiteY4" fmla="*/ 55807 h 524779"/>
              <a:gd name="connsiteX5" fmla="*/ 176050 w 1395281"/>
              <a:gd name="connsiteY5" fmla="*/ 0 h 524779"/>
              <a:gd name="connsiteX0" fmla="*/ 176050 w 1448957"/>
              <a:gd name="connsiteY0" fmla="*/ 0 h 524779"/>
              <a:gd name="connsiteX1" fmla="*/ 0 w 1448957"/>
              <a:gd name="connsiteY1" fmla="*/ 490963 h 524779"/>
              <a:gd name="connsiteX2" fmla="*/ 1279263 w 1448957"/>
              <a:gd name="connsiteY2" fmla="*/ 524779 h 524779"/>
              <a:gd name="connsiteX3" fmla="*/ 1448957 w 1448957"/>
              <a:gd name="connsiteY3" fmla="*/ 93701 h 524779"/>
              <a:gd name="connsiteX4" fmla="*/ 1021262 w 1448957"/>
              <a:gd name="connsiteY4" fmla="*/ 55807 h 524779"/>
              <a:gd name="connsiteX5" fmla="*/ 176050 w 1448957"/>
              <a:gd name="connsiteY5" fmla="*/ 0 h 524779"/>
              <a:gd name="connsiteX0" fmla="*/ 176050 w 1448957"/>
              <a:gd name="connsiteY0" fmla="*/ 0 h 524779"/>
              <a:gd name="connsiteX1" fmla="*/ 0 w 1448957"/>
              <a:gd name="connsiteY1" fmla="*/ 490963 h 524779"/>
              <a:gd name="connsiteX2" fmla="*/ 1279263 w 1448957"/>
              <a:gd name="connsiteY2" fmla="*/ 524779 h 524779"/>
              <a:gd name="connsiteX3" fmla="*/ 1448957 w 1448957"/>
              <a:gd name="connsiteY3" fmla="*/ 93701 h 524779"/>
              <a:gd name="connsiteX4" fmla="*/ 1218079 w 1448957"/>
              <a:gd name="connsiteY4" fmla="*/ 3665 h 524779"/>
              <a:gd name="connsiteX5" fmla="*/ 176050 w 1448957"/>
              <a:gd name="connsiteY5" fmla="*/ 0 h 524779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18079 w 1448957"/>
              <a:gd name="connsiteY4" fmla="*/ 14093 h 535207"/>
              <a:gd name="connsiteX5" fmla="*/ 176050 w 1448957"/>
              <a:gd name="connsiteY5" fmla="*/ 0 h 535207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18079 w 1448957"/>
              <a:gd name="connsiteY4" fmla="*/ 19307 h 535207"/>
              <a:gd name="connsiteX5" fmla="*/ 176050 w 1448957"/>
              <a:gd name="connsiteY5" fmla="*/ 0 h 535207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200186 w 1448957"/>
              <a:gd name="connsiteY4" fmla="*/ 24522 h 535207"/>
              <a:gd name="connsiteX5" fmla="*/ 176050 w 1448957"/>
              <a:gd name="connsiteY5" fmla="*/ 0 h 535207"/>
              <a:gd name="connsiteX0" fmla="*/ 176050 w 1448957"/>
              <a:gd name="connsiteY0" fmla="*/ 0 h 535207"/>
              <a:gd name="connsiteX1" fmla="*/ 0 w 1448957"/>
              <a:gd name="connsiteY1" fmla="*/ 501391 h 535207"/>
              <a:gd name="connsiteX2" fmla="*/ 1279263 w 1448957"/>
              <a:gd name="connsiteY2" fmla="*/ 535207 h 535207"/>
              <a:gd name="connsiteX3" fmla="*/ 1448957 w 1448957"/>
              <a:gd name="connsiteY3" fmla="*/ 104129 h 535207"/>
              <a:gd name="connsiteX4" fmla="*/ 176050 w 1448957"/>
              <a:gd name="connsiteY4" fmla="*/ 0 h 535207"/>
              <a:gd name="connsiteX0" fmla="*/ 176050 w 1681560"/>
              <a:gd name="connsiteY0" fmla="*/ 0 h 535207"/>
              <a:gd name="connsiteX1" fmla="*/ 0 w 1681560"/>
              <a:gd name="connsiteY1" fmla="*/ 501391 h 535207"/>
              <a:gd name="connsiteX2" fmla="*/ 1279263 w 1681560"/>
              <a:gd name="connsiteY2" fmla="*/ 535207 h 535207"/>
              <a:gd name="connsiteX3" fmla="*/ 1681560 w 1681560"/>
              <a:gd name="connsiteY3" fmla="*/ 36343 h 535207"/>
              <a:gd name="connsiteX4" fmla="*/ 176050 w 1681560"/>
              <a:gd name="connsiteY4" fmla="*/ 0 h 535207"/>
              <a:gd name="connsiteX0" fmla="*/ 176050 w 1681560"/>
              <a:gd name="connsiteY0" fmla="*/ 0 h 535207"/>
              <a:gd name="connsiteX1" fmla="*/ 0 w 1681560"/>
              <a:gd name="connsiteY1" fmla="*/ 501391 h 535207"/>
              <a:gd name="connsiteX2" fmla="*/ 1493973 w 1681560"/>
              <a:gd name="connsiteY2" fmla="*/ 535207 h 535207"/>
              <a:gd name="connsiteX3" fmla="*/ 1681560 w 1681560"/>
              <a:gd name="connsiteY3" fmla="*/ 36343 h 535207"/>
              <a:gd name="connsiteX4" fmla="*/ 176050 w 1681560"/>
              <a:gd name="connsiteY4" fmla="*/ 0 h 535207"/>
              <a:gd name="connsiteX0" fmla="*/ 0 w 3366325"/>
              <a:gd name="connsiteY0" fmla="*/ 0 h 571707"/>
              <a:gd name="connsiteX1" fmla="*/ 1684765 w 3366325"/>
              <a:gd name="connsiteY1" fmla="*/ 537891 h 571707"/>
              <a:gd name="connsiteX2" fmla="*/ 3178738 w 3366325"/>
              <a:gd name="connsiteY2" fmla="*/ 571707 h 571707"/>
              <a:gd name="connsiteX3" fmla="*/ 3366325 w 3366325"/>
              <a:gd name="connsiteY3" fmla="*/ 72843 h 571707"/>
              <a:gd name="connsiteX4" fmla="*/ 0 w 3366325"/>
              <a:gd name="connsiteY4" fmla="*/ 0 h 571707"/>
              <a:gd name="connsiteX0" fmla="*/ 122374 w 3488699"/>
              <a:gd name="connsiteY0" fmla="*/ 0 h 571707"/>
              <a:gd name="connsiteX1" fmla="*/ 0 w 3488699"/>
              <a:gd name="connsiteY1" fmla="*/ 485749 h 571707"/>
              <a:gd name="connsiteX2" fmla="*/ 3301112 w 3488699"/>
              <a:gd name="connsiteY2" fmla="*/ 571707 h 571707"/>
              <a:gd name="connsiteX3" fmla="*/ 3488699 w 3488699"/>
              <a:gd name="connsiteY3" fmla="*/ 72843 h 571707"/>
              <a:gd name="connsiteX4" fmla="*/ 122374 w 3488699"/>
              <a:gd name="connsiteY4" fmla="*/ 0 h 571707"/>
              <a:gd name="connsiteX0" fmla="*/ 140267 w 3488699"/>
              <a:gd name="connsiteY0" fmla="*/ 0 h 571707"/>
              <a:gd name="connsiteX1" fmla="*/ 0 w 3488699"/>
              <a:gd name="connsiteY1" fmla="*/ 485749 h 571707"/>
              <a:gd name="connsiteX2" fmla="*/ 3301112 w 3488699"/>
              <a:gd name="connsiteY2" fmla="*/ 571707 h 571707"/>
              <a:gd name="connsiteX3" fmla="*/ 3488699 w 3488699"/>
              <a:gd name="connsiteY3" fmla="*/ 72843 h 571707"/>
              <a:gd name="connsiteX4" fmla="*/ 140267 w 3488699"/>
              <a:gd name="connsiteY4" fmla="*/ 0 h 571707"/>
              <a:gd name="connsiteX0" fmla="*/ 158157 w 3488699"/>
              <a:gd name="connsiteY0" fmla="*/ 0 h 571707"/>
              <a:gd name="connsiteX1" fmla="*/ 0 w 3488699"/>
              <a:gd name="connsiteY1" fmla="*/ 485749 h 571707"/>
              <a:gd name="connsiteX2" fmla="*/ 3301112 w 3488699"/>
              <a:gd name="connsiteY2" fmla="*/ 571707 h 571707"/>
              <a:gd name="connsiteX3" fmla="*/ 3488699 w 3488699"/>
              <a:gd name="connsiteY3" fmla="*/ 72843 h 571707"/>
              <a:gd name="connsiteX4" fmla="*/ 158157 w 3488699"/>
              <a:gd name="connsiteY4" fmla="*/ 0 h 571707"/>
              <a:gd name="connsiteX0" fmla="*/ 176050 w 3506592"/>
              <a:gd name="connsiteY0" fmla="*/ 0 h 571707"/>
              <a:gd name="connsiteX1" fmla="*/ 0 w 3506592"/>
              <a:gd name="connsiteY1" fmla="*/ 496177 h 571707"/>
              <a:gd name="connsiteX2" fmla="*/ 3319005 w 3506592"/>
              <a:gd name="connsiteY2" fmla="*/ 571707 h 571707"/>
              <a:gd name="connsiteX3" fmla="*/ 3506592 w 3506592"/>
              <a:gd name="connsiteY3" fmla="*/ 72843 h 571707"/>
              <a:gd name="connsiteX4" fmla="*/ 176050 w 3506592"/>
              <a:gd name="connsiteY4" fmla="*/ 0 h 571707"/>
              <a:gd name="connsiteX0" fmla="*/ 176050 w 3506592"/>
              <a:gd name="connsiteY0" fmla="*/ 0 h 582135"/>
              <a:gd name="connsiteX1" fmla="*/ 0 w 3506592"/>
              <a:gd name="connsiteY1" fmla="*/ 496177 h 582135"/>
              <a:gd name="connsiteX2" fmla="*/ 3301112 w 3506592"/>
              <a:gd name="connsiteY2" fmla="*/ 582135 h 582135"/>
              <a:gd name="connsiteX3" fmla="*/ 3506592 w 3506592"/>
              <a:gd name="connsiteY3" fmla="*/ 72843 h 582135"/>
              <a:gd name="connsiteX4" fmla="*/ 176050 w 3506592"/>
              <a:gd name="connsiteY4" fmla="*/ 0 h 582135"/>
              <a:gd name="connsiteX0" fmla="*/ 176050 w 3506592"/>
              <a:gd name="connsiteY0" fmla="*/ 0 h 576921"/>
              <a:gd name="connsiteX1" fmla="*/ 0 w 3506592"/>
              <a:gd name="connsiteY1" fmla="*/ 496177 h 576921"/>
              <a:gd name="connsiteX2" fmla="*/ 3265329 w 3506592"/>
              <a:gd name="connsiteY2" fmla="*/ 576921 h 576921"/>
              <a:gd name="connsiteX3" fmla="*/ 3506592 w 3506592"/>
              <a:gd name="connsiteY3" fmla="*/ 72843 h 576921"/>
              <a:gd name="connsiteX4" fmla="*/ 176050 w 3506592"/>
              <a:gd name="connsiteY4" fmla="*/ 0 h 576921"/>
              <a:gd name="connsiteX0" fmla="*/ 176050 w 3506592"/>
              <a:gd name="connsiteY0" fmla="*/ 0 h 576921"/>
              <a:gd name="connsiteX1" fmla="*/ 0 w 3506592"/>
              <a:gd name="connsiteY1" fmla="*/ 496177 h 576921"/>
              <a:gd name="connsiteX2" fmla="*/ 3336898 w 3506592"/>
              <a:gd name="connsiteY2" fmla="*/ 576921 h 576921"/>
              <a:gd name="connsiteX3" fmla="*/ 3506592 w 3506592"/>
              <a:gd name="connsiteY3" fmla="*/ 72843 h 576921"/>
              <a:gd name="connsiteX4" fmla="*/ 176050 w 3506592"/>
              <a:gd name="connsiteY4" fmla="*/ 0 h 576921"/>
              <a:gd name="connsiteX0" fmla="*/ 158157 w 3506592"/>
              <a:gd name="connsiteY0" fmla="*/ 0 h 571944"/>
              <a:gd name="connsiteX1" fmla="*/ 0 w 3506592"/>
              <a:gd name="connsiteY1" fmla="*/ 491200 h 571944"/>
              <a:gd name="connsiteX2" fmla="*/ 3336898 w 3506592"/>
              <a:gd name="connsiteY2" fmla="*/ 571944 h 571944"/>
              <a:gd name="connsiteX3" fmla="*/ 3506592 w 3506592"/>
              <a:gd name="connsiteY3" fmla="*/ 67866 h 571944"/>
              <a:gd name="connsiteX4" fmla="*/ 158157 w 3506592"/>
              <a:gd name="connsiteY4" fmla="*/ 0 h 571944"/>
              <a:gd name="connsiteX0" fmla="*/ 158157 w 3506592"/>
              <a:gd name="connsiteY0" fmla="*/ 0 h 557015"/>
              <a:gd name="connsiteX1" fmla="*/ 0 w 3506592"/>
              <a:gd name="connsiteY1" fmla="*/ 476271 h 557015"/>
              <a:gd name="connsiteX2" fmla="*/ 3336898 w 3506592"/>
              <a:gd name="connsiteY2" fmla="*/ 557015 h 557015"/>
              <a:gd name="connsiteX3" fmla="*/ 3506592 w 3506592"/>
              <a:gd name="connsiteY3" fmla="*/ 52937 h 557015"/>
              <a:gd name="connsiteX4" fmla="*/ 158157 w 3506592"/>
              <a:gd name="connsiteY4" fmla="*/ 0 h 557015"/>
              <a:gd name="connsiteX0" fmla="*/ 193943 w 3506592"/>
              <a:gd name="connsiteY0" fmla="*/ 0 h 576920"/>
              <a:gd name="connsiteX1" fmla="*/ 0 w 3506592"/>
              <a:gd name="connsiteY1" fmla="*/ 496176 h 576920"/>
              <a:gd name="connsiteX2" fmla="*/ 3336898 w 3506592"/>
              <a:gd name="connsiteY2" fmla="*/ 576920 h 576920"/>
              <a:gd name="connsiteX3" fmla="*/ 3506592 w 3506592"/>
              <a:gd name="connsiteY3" fmla="*/ 72842 h 576920"/>
              <a:gd name="connsiteX4" fmla="*/ 193943 w 3506592"/>
              <a:gd name="connsiteY4" fmla="*/ 0 h 576920"/>
              <a:gd name="connsiteX0" fmla="*/ 158157 w 3506592"/>
              <a:gd name="connsiteY0" fmla="*/ 0 h 566967"/>
              <a:gd name="connsiteX1" fmla="*/ 0 w 3506592"/>
              <a:gd name="connsiteY1" fmla="*/ 486223 h 566967"/>
              <a:gd name="connsiteX2" fmla="*/ 3336898 w 3506592"/>
              <a:gd name="connsiteY2" fmla="*/ 566967 h 566967"/>
              <a:gd name="connsiteX3" fmla="*/ 3506592 w 3506592"/>
              <a:gd name="connsiteY3" fmla="*/ 62889 h 566967"/>
              <a:gd name="connsiteX4" fmla="*/ 158157 w 3506592"/>
              <a:gd name="connsiteY4" fmla="*/ 0 h 566967"/>
              <a:gd name="connsiteX0" fmla="*/ 176050 w 3524485"/>
              <a:gd name="connsiteY0" fmla="*/ 0 h 566967"/>
              <a:gd name="connsiteX1" fmla="*/ 0 w 3524485"/>
              <a:gd name="connsiteY1" fmla="*/ 496175 h 566967"/>
              <a:gd name="connsiteX2" fmla="*/ 3354791 w 3524485"/>
              <a:gd name="connsiteY2" fmla="*/ 566967 h 566967"/>
              <a:gd name="connsiteX3" fmla="*/ 3524485 w 3524485"/>
              <a:gd name="connsiteY3" fmla="*/ 62889 h 566967"/>
              <a:gd name="connsiteX4" fmla="*/ 176050 w 3524485"/>
              <a:gd name="connsiteY4" fmla="*/ 0 h 566967"/>
              <a:gd name="connsiteX0" fmla="*/ 176050 w 3484645"/>
              <a:gd name="connsiteY0" fmla="*/ 0 h 566967"/>
              <a:gd name="connsiteX1" fmla="*/ 0 w 3484645"/>
              <a:gd name="connsiteY1" fmla="*/ 496175 h 566967"/>
              <a:gd name="connsiteX2" fmla="*/ 3354791 w 3484645"/>
              <a:gd name="connsiteY2" fmla="*/ 566967 h 566967"/>
              <a:gd name="connsiteX3" fmla="*/ 3484645 w 3484645"/>
              <a:gd name="connsiteY3" fmla="*/ 62889 h 566967"/>
              <a:gd name="connsiteX4" fmla="*/ 176050 w 3484645"/>
              <a:gd name="connsiteY4" fmla="*/ 0 h 566967"/>
              <a:gd name="connsiteX0" fmla="*/ 176050 w 3484645"/>
              <a:gd name="connsiteY0" fmla="*/ 0 h 577038"/>
              <a:gd name="connsiteX1" fmla="*/ 0 w 3484645"/>
              <a:gd name="connsiteY1" fmla="*/ 496175 h 577038"/>
              <a:gd name="connsiteX2" fmla="*/ 3362759 w 3484645"/>
              <a:gd name="connsiteY2" fmla="*/ 577038 h 577038"/>
              <a:gd name="connsiteX3" fmla="*/ 3484645 w 3484645"/>
              <a:gd name="connsiteY3" fmla="*/ 62889 h 577038"/>
              <a:gd name="connsiteX4" fmla="*/ 176050 w 3484645"/>
              <a:gd name="connsiteY4" fmla="*/ 0 h 577038"/>
              <a:gd name="connsiteX0" fmla="*/ 176050 w 3484645"/>
              <a:gd name="connsiteY0" fmla="*/ 0 h 566967"/>
              <a:gd name="connsiteX1" fmla="*/ 0 w 3484645"/>
              <a:gd name="connsiteY1" fmla="*/ 496175 h 566967"/>
              <a:gd name="connsiteX2" fmla="*/ 3402602 w 3484645"/>
              <a:gd name="connsiteY2" fmla="*/ 566967 h 566967"/>
              <a:gd name="connsiteX3" fmla="*/ 3484645 w 3484645"/>
              <a:gd name="connsiteY3" fmla="*/ 62889 h 566967"/>
              <a:gd name="connsiteX4" fmla="*/ 176050 w 3484645"/>
              <a:gd name="connsiteY4" fmla="*/ 0 h 566967"/>
              <a:gd name="connsiteX0" fmla="*/ 176050 w 3484645"/>
              <a:gd name="connsiteY0" fmla="*/ 0 h 566967"/>
              <a:gd name="connsiteX1" fmla="*/ 0 w 3484645"/>
              <a:gd name="connsiteY1" fmla="*/ 496175 h 566967"/>
              <a:gd name="connsiteX2" fmla="*/ 3362759 w 3484645"/>
              <a:gd name="connsiteY2" fmla="*/ 566967 h 566967"/>
              <a:gd name="connsiteX3" fmla="*/ 3484645 w 3484645"/>
              <a:gd name="connsiteY3" fmla="*/ 62889 h 566967"/>
              <a:gd name="connsiteX4" fmla="*/ 176050 w 3484645"/>
              <a:gd name="connsiteY4" fmla="*/ 0 h 56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4645" h="566967">
                <a:moveTo>
                  <a:pt x="176050" y="0"/>
                </a:moveTo>
                <a:lnTo>
                  <a:pt x="0" y="496175"/>
                </a:lnTo>
                <a:lnTo>
                  <a:pt x="3362759" y="566967"/>
                </a:lnTo>
                <a:lnTo>
                  <a:pt x="3484645" y="62889"/>
                </a:lnTo>
                <a:lnTo>
                  <a:pt x="176050" y="0"/>
                </a:lnTo>
                <a:close/>
              </a:path>
            </a:pathLst>
          </a:custGeom>
          <a:solidFill>
            <a:srgbClr val="E1E9F3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9" name="フリーフォーム 68"/>
          <p:cNvSpPr/>
          <p:nvPr/>
        </p:nvSpPr>
        <p:spPr>
          <a:xfrm>
            <a:off x="5948437" y="4367358"/>
            <a:ext cx="1562360" cy="1724286"/>
          </a:xfrm>
          <a:custGeom>
            <a:avLst/>
            <a:gdLst>
              <a:gd name="connsiteX0" fmla="*/ 128588 w 1552575"/>
              <a:gd name="connsiteY0" fmla="*/ 0 h 1733550"/>
              <a:gd name="connsiteX1" fmla="*/ 1552575 w 1552575"/>
              <a:gd name="connsiteY1" fmla="*/ 100013 h 1733550"/>
              <a:gd name="connsiteX2" fmla="*/ 1414463 w 1552575"/>
              <a:gd name="connsiteY2" fmla="*/ 1733550 h 1733550"/>
              <a:gd name="connsiteX3" fmla="*/ 0 w 1552575"/>
              <a:gd name="connsiteY3" fmla="*/ 1657350 h 1733550"/>
              <a:gd name="connsiteX4" fmla="*/ 80963 w 1552575"/>
              <a:gd name="connsiteY4" fmla="*/ 333375 h 1733550"/>
              <a:gd name="connsiteX5" fmla="*/ 128588 w 1552575"/>
              <a:gd name="connsiteY5" fmla="*/ 0 h 1733550"/>
              <a:gd name="connsiteX0" fmla="*/ 128588 w 1557337"/>
              <a:gd name="connsiteY0" fmla="*/ 0 h 1733550"/>
              <a:gd name="connsiteX1" fmla="*/ 1557337 w 1557337"/>
              <a:gd name="connsiteY1" fmla="*/ 114300 h 1733550"/>
              <a:gd name="connsiteX2" fmla="*/ 1414463 w 1557337"/>
              <a:gd name="connsiteY2" fmla="*/ 1733550 h 1733550"/>
              <a:gd name="connsiteX3" fmla="*/ 0 w 1557337"/>
              <a:gd name="connsiteY3" fmla="*/ 1657350 h 1733550"/>
              <a:gd name="connsiteX4" fmla="*/ 80963 w 1557337"/>
              <a:gd name="connsiteY4" fmla="*/ 333375 h 1733550"/>
              <a:gd name="connsiteX5" fmla="*/ 128588 w 1557337"/>
              <a:gd name="connsiteY5" fmla="*/ 0 h 1733550"/>
              <a:gd name="connsiteX0" fmla="*/ 128588 w 1557337"/>
              <a:gd name="connsiteY0" fmla="*/ 0 h 1719262"/>
              <a:gd name="connsiteX1" fmla="*/ 1557337 w 1557337"/>
              <a:gd name="connsiteY1" fmla="*/ 100012 h 1719262"/>
              <a:gd name="connsiteX2" fmla="*/ 1414463 w 1557337"/>
              <a:gd name="connsiteY2" fmla="*/ 1719262 h 1719262"/>
              <a:gd name="connsiteX3" fmla="*/ 0 w 1557337"/>
              <a:gd name="connsiteY3" fmla="*/ 1643062 h 1719262"/>
              <a:gd name="connsiteX4" fmla="*/ 80963 w 1557337"/>
              <a:gd name="connsiteY4" fmla="*/ 319087 h 1719262"/>
              <a:gd name="connsiteX5" fmla="*/ 128588 w 1557337"/>
              <a:gd name="connsiteY5" fmla="*/ 0 h 1719262"/>
              <a:gd name="connsiteX0" fmla="*/ 128588 w 1557337"/>
              <a:gd name="connsiteY0" fmla="*/ 0 h 1714238"/>
              <a:gd name="connsiteX1" fmla="*/ 1557337 w 1557337"/>
              <a:gd name="connsiteY1" fmla="*/ 94988 h 1714238"/>
              <a:gd name="connsiteX2" fmla="*/ 1414463 w 1557337"/>
              <a:gd name="connsiteY2" fmla="*/ 1714238 h 1714238"/>
              <a:gd name="connsiteX3" fmla="*/ 0 w 1557337"/>
              <a:gd name="connsiteY3" fmla="*/ 1638038 h 1714238"/>
              <a:gd name="connsiteX4" fmla="*/ 80963 w 1557337"/>
              <a:gd name="connsiteY4" fmla="*/ 314063 h 1714238"/>
              <a:gd name="connsiteX5" fmla="*/ 128588 w 1557337"/>
              <a:gd name="connsiteY5" fmla="*/ 0 h 1714238"/>
              <a:gd name="connsiteX0" fmla="*/ 128588 w 1557337"/>
              <a:gd name="connsiteY0" fmla="*/ 0 h 1714238"/>
              <a:gd name="connsiteX1" fmla="*/ 1557337 w 1557337"/>
              <a:gd name="connsiteY1" fmla="*/ 94988 h 1714238"/>
              <a:gd name="connsiteX2" fmla="*/ 1414463 w 1557337"/>
              <a:gd name="connsiteY2" fmla="*/ 1714238 h 1714238"/>
              <a:gd name="connsiteX3" fmla="*/ 0 w 1557337"/>
              <a:gd name="connsiteY3" fmla="*/ 1638038 h 1714238"/>
              <a:gd name="connsiteX4" fmla="*/ 96036 w 1557337"/>
              <a:gd name="connsiteY4" fmla="*/ 233676 h 1714238"/>
              <a:gd name="connsiteX5" fmla="*/ 128588 w 1557337"/>
              <a:gd name="connsiteY5" fmla="*/ 0 h 1714238"/>
              <a:gd name="connsiteX0" fmla="*/ 128588 w 1552313"/>
              <a:gd name="connsiteY0" fmla="*/ 0 h 1714238"/>
              <a:gd name="connsiteX1" fmla="*/ 1552313 w 1552313"/>
              <a:gd name="connsiteY1" fmla="*/ 79916 h 1714238"/>
              <a:gd name="connsiteX2" fmla="*/ 1414463 w 1552313"/>
              <a:gd name="connsiteY2" fmla="*/ 1714238 h 1714238"/>
              <a:gd name="connsiteX3" fmla="*/ 0 w 1552313"/>
              <a:gd name="connsiteY3" fmla="*/ 1638038 h 1714238"/>
              <a:gd name="connsiteX4" fmla="*/ 96036 w 1552313"/>
              <a:gd name="connsiteY4" fmla="*/ 233676 h 1714238"/>
              <a:gd name="connsiteX5" fmla="*/ 128588 w 1552313"/>
              <a:gd name="connsiteY5" fmla="*/ 0 h 1714238"/>
              <a:gd name="connsiteX0" fmla="*/ 128588 w 1562361"/>
              <a:gd name="connsiteY0" fmla="*/ 0 h 1714238"/>
              <a:gd name="connsiteX1" fmla="*/ 1562361 w 1562361"/>
              <a:gd name="connsiteY1" fmla="*/ 74891 h 1714238"/>
              <a:gd name="connsiteX2" fmla="*/ 1414463 w 1562361"/>
              <a:gd name="connsiteY2" fmla="*/ 1714238 h 1714238"/>
              <a:gd name="connsiteX3" fmla="*/ 0 w 1562361"/>
              <a:gd name="connsiteY3" fmla="*/ 1638038 h 1714238"/>
              <a:gd name="connsiteX4" fmla="*/ 96036 w 1562361"/>
              <a:gd name="connsiteY4" fmla="*/ 233676 h 1714238"/>
              <a:gd name="connsiteX5" fmla="*/ 128588 w 1562361"/>
              <a:gd name="connsiteY5" fmla="*/ 0 h 1714238"/>
              <a:gd name="connsiteX0" fmla="*/ 128588 w 1552312"/>
              <a:gd name="connsiteY0" fmla="*/ 0 h 1714238"/>
              <a:gd name="connsiteX1" fmla="*/ 1552312 w 1552312"/>
              <a:gd name="connsiteY1" fmla="*/ 84940 h 1714238"/>
              <a:gd name="connsiteX2" fmla="*/ 1414463 w 1552312"/>
              <a:gd name="connsiteY2" fmla="*/ 1714238 h 1714238"/>
              <a:gd name="connsiteX3" fmla="*/ 0 w 1552312"/>
              <a:gd name="connsiteY3" fmla="*/ 1638038 h 1714238"/>
              <a:gd name="connsiteX4" fmla="*/ 96036 w 1552312"/>
              <a:gd name="connsiteY4" fmla="*/ 233676 h 1714238"/>
              <a:gd name="connsiteX5" fmla="*/ 128588 w 1552312"/>
              <a:gd name="connsiteY5" fmla="*/ 0 h 1714238"/>
              <a:gd name="connsiteX0" fmla="*/ 128588 w 1547288"/>
              <a:gd name="connsiteY0" fmla="*/ 0 h 1714238"/>
              <a:gd name="connsiteX1" fmla="*/ 1547288 w 1547288"/>
              <a:gd name="connsiteY1" fmla="*/ 84940 h 1714238"/>
              <a:gd name="connsiteX2" fmla="*/ 1414463 w 1547288"/>
              <a:gd name="connsiteY2" fmla="*/ 1714238 h 1714238"/>
              <a:gd name="connsiteX3" fmla="*/ 0 w 1547288"/>
              <a:gd name="connsiteY3" fmla="*/ 1638038 h 1714238"/>
              <a:gd name="connsiteX4" fmla="*/ 96036 w 1547288"/>
              <a:gd name="connsiteY4" fmla="*/ 233676 h 1714238"/>
              <a:gd name="connsiteX5" fmla="*/ 128588 w 1547288"/>
              <a:gd name="connsiteY5" fmla="*/ 0 h 1714238"/>
              <a:gd name="connsiteX0" fmla="*/ 128588 w 1547288"/>
              <a:gd name="connsiteY0" fmla="*/ 0 h 1719262"/>
              <a:gd name="connsiteX1" fmla="*/ 1547288 w 1547288"/>
              <a:gd name="connsiteY1" fmla="*/ 89964 h 1719262"/>
              <a:gd name="connsiteX2" fmla="*/ 1414463 w 1547288"/>
              <a:gd name="connsiteY2" fmla="*/ 1719262 h 1719262"/>
              <a:gd name="connsiteX3" fmla="*/ 0 w 1547288"/>
              <a:gd name="connsiteY3" fmla="*/ 1643062 h 1719262"/>
              <a:gd name="connsiteX4" fmla="*/ 96036 w 1547288"/>
              <a:gd name="connsiteY4" fmla="*/ 238700 h 1719262"/>
              <a:gd name="connsiteX5" fmla="*/ 128588 w 1547288"/>
              <a:gd name="connsiteY5" fmla="*/ 0 h 1719262"/>
              <a:gd name="connsiteX0" fmla="*/ 128588 w 1547288"/>
              <a:gd name="connsiteY0" fmla="*/ 0 h 1719262"/>
              <a:gd name="connsiteX1" fmla="*/ 1547288 w 1547288"/>
              <a:gd name="connsiteY1" fmla="*/ 89964 h 1719262"/>
              <a:gd name="connsiteX2" fmla="*/ 1414463 w 1547288"/>
              <a:gd name="connsiteY2" fmla="*/ 1719262 h 1719262"/>
              <a:gd name="connsiteX3" fmla="*/ 0 w 1547288"/>
              <a:gd name="connsiteY3" fmla="*/ 1643062 h 1719262"/>
              <a:gd name="connsiteX4" fmla="*/ 101060 w 1547288"/>
              <a:gd name="connsiteY4" fmla="*/ 248748 h 1719262"/>
              <a:gd name="connsiteX5" fmla="*/ 128588 w 1547288"/>
              <a:gd name="connsiteY5" fmla="*/ 0 h 1719262"/>
              <a:gd name="connsiteX0" fmla="*/ 133612 w 1547288"/>
              <a:gd name="connsiteY0" fmla="*/ 0 h 1724286"/>
              <a:gd name="connsiteX1" fmla="*/ 1547288 w 1547288"/>
              <a:gd name="connsiteY1" fmla="*/ 94988 h 1724286"/>
              <a:gd name="connsiteX2" fmla="*/ 1414463 w 1547288"/>
              <a:gd name="connsiteY2" fmla="*/ 1724286 h 1724286"/>
              <a:gd name="connsiteX3" fmla="*/ 0 w 1547288"/>
              <a:gd name="connsiteY3" fmla="*/ 1648086 h 1724286"/>
              <a:gd name="connsiteX4" fmla="*/ 101060 w 1547288"/>
              <a:gd name="connsiteY4" fmla="*/ 253772 h 1724286"/>
              <a:gd name="connsiteX5" fmla="*/ 133612 w 1547288"/>
              <a:gd name="connsiteY5" fmla="*/ 0 h 1724286"/>
              <a:gd name="connsiteX0" fmla="*/ 133612 w 1547288"/>
              <a:gd name="connsiteY0" fmla="*/ 0 h 1724286"/>
              <a:gd name="connsiteX1" fmla="*/ 1547288 w 1547288"/>
              <a:gd name="connsiteY1" fmla="*/ 94988 h 1724286"/>
              <a:gd name="connsiteX2" fmla="*/ 1414463 w 1547288"/>
              <a:gd name="connsiteY2" fmla="*/ 1724286 h 1724286"/>
              <a:gd name="connsiteX3" fmla="*/ 0 w 1547288"/>
              <a:gd name="connsiteY3" fmla="*/ 1648086 h 1724286"/>
              <a:gd name="connsiteX4" fmla="*/ 96036 w 1547288"/>
              <a:gd name="connsiteY4" fmla="*/ 258796 h 1724286"/>
              <a:gd name="connsiteX5" fmla="*/ 133612 w 1547288"/>
              <a:gd name="connsiteY5" fmla="*/ 0 h 1724286"/>
              <a:gd name="connsiteX0" fmla="*/ 148684 w 1562360"/>
              <a:gd name="connsiteY0" fmla="*/ 0 h 1724286"/>
              <a:gd name="connsiteX1" fmla="*/ 1562360 w 1562360"/>
              <a:gd name="connsiteY1" fmla="*/ 94988 h 1724286"/>
              <a:gd name="connsiteX2" fmla="*/ 1429535 w 1562360"/>
              <a:gd name="connsiteY2" fmla="*/ 1724286 h 1724286"/>
              <a:gd name="connsiteX3" fmla="*/ 0 w 1562360"/>
              <a:gd name="connsiteY3" fmla="*/ 1643062 h 1724286"/>
              <a:gd name="connsiteX4" fmla="*/ 111108 w 1562360"/>
              <a:gd name="connsiteY4" fmla="*/ 258796 h 1724286"/>
              <a:gd name="connsiteX5" fmla="*/ 148684 w 1562360"/>
              <a:gd name="connsiteY5" fmla="*/ 0 h 17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2360" h="1724286">
                <a:moveTo>
                  <a:pt x="148684" y="0"/>
                </a:moveTo>
                <a:lnTo>
                  <a:pt x="1562360" y="94988"/>
                </a:lnTo>
                <a:lnTo>
                  <a:pt x="1429535" y="1724286"/>
                </a:lnTo>
                <a:lnTo>
                  <a:pt x="0" y="1643062"/>
                </a:lnTo>
                <a:lnTo>
                  <a:pt x="111108" y="258796"/>
                </a:lnTo>
                <a:lnTo>
                  <a:pt x="148684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34" name="グループ化 233"/>
          <p:cNvGrpSpPr>
            <a:grpSpLocks noChangeAspect="1"/>
          </p:cNvGrpSpPr>
          <p:nvPr/>
        </p:nvGrpSpPr>
        <p:grpSpPr>
          <a:xfrm>
            <a:off x="445839" y="2789036"/>
            <a:ext cx="2193006" cy="2924008"/>
            <a:chOff x="333688" y="2162894"/>
            <a:chExt cx="3456384" cy="4608512"/>
          </a:xfrm>
        </p:grpSpPr>
        <p:grpSp>
          <p:nvGrpSpPr>
            <p:cNvPr id="233" name="グループ化 232"/>
            <p:cNvGrpSpPr/>
            <p:nvPr/>
          </p:nvGrpSpPr>
          <p:grpSpPr>
            <a:xfrm>
              <a:off x="333688" y="2162894"/>
              <a:ext cx="3456384" cy="4608512"/>
              <a:chOff x="333688" y="2162894"/>
              <a:chExt cx="3456384" cy="4608512"/>
            </a:xfrm>
          </p:grpSpPr>
          <p:pic>
            <p:nvPicPr>
              <p:cNvPr id="1037" name="図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96" t="6417" r="6567" b="7600"/>
              <a:stretch/>
            </p:blipFill>
            <p:spPr bwMode="auto">
              <a:xfrm>
                <a:off x="333688" y="2162894"/>
                <a:ext cx="3456384" cy="4608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</p:pic>
          <p:sp>
            <p:nvSpPr>
              <p:cNvPr id="131" name="フリーフォーム 130"/>
              <p:cNvSpPr/>
              <p:nvPr/>
            </p:nvSpPr>
            <p:spPr>
              <a:xfrm>
                <a:off x="2414001" y="2935962"/>
                <a:ext cx="587678" cy="248201"/>
              </a:xfrm>
              <a:custGeom>
                <a:avLst/>
                <a:gdLst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17475 h 539750"/>
                  <a:gd name="connsiteX4" fmla="*/ 358775 w 422275"/>
                  <a:gd name="connsiteY4" fmla="*/ 25400 h 539750"/>
                  <a:gd name="connsiteX5" fmla="*/ 47625 w 422275"/>
                  <a:gd name="connsiteY5" fmla="*/ 0 h 539750"/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17475 h 539750"/>
                  <a:gd name="connsiteX4" fmla="*/ 355600 w 422275"/>
                  <a:gd name="connsiteY4" fmla="*/ 15875 h 539750"/>
                  <a:gd name="connsiteX5" fmla="*/ 47625 w 422275"/>
                  <a:gd name="connsiteY5" fmla="*/ 0 h 539750"/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07950 h 539750"/>
                  <a:gd name="connsiteX4" fmla="*/ 355600 w 422275"/>
                  <a:gd name="connsiteY4" fmla="*/ 15875 h 539750"/>
                  <a:gd name="connsiteX5" fmla="*/ 47625 w 422275"/>
                  <a:gd name="connsiteY5" fmla="*/ 0 h 539750"/>
                  <a:gd name="connsiteX0" fmla="*/ 38100 w 412750"/>
                  <a:gd name="connsiteY0" fmla="*/ 0 h 539750"/>
                  <a:gd name="connsiteX1" fmla="*/ 0 w 412750"/>
                  <a:gd name="connsiteY1" fmla="*/ 501650 h 539750"/>
                  <a:gd name="connsiteX2" fmla="*/ 361950 w 412750"/>
                  <a:gd name="connsiteY2" fmla="*/ 539750 h 539750"/>
                  <a:gd name="connsiteX3" fmla="*/ 412750 w 412750"/>
                  <a:gd name="connsiteY3" fmla="*/ 107950 h 539750"/>
                  <a:gd name="connsiteX4" fmla="*/ 346075 w 412750"/>
                  <a:gd name="connsiteY4" fmla="*/ 15875 h 539750"/>
                  <a:gd name="connsiteX5" fmla="*/ 38100 w 412750"/>
                  <a:gd name="connsiteY5" fmla="*/ 0 h 539750"/>
                  <a:gd name="connsiteX0" fmla="*/ 38100 w 412750"/>
                  <a:gd name="connsiteY0" fmla="*/ 0 h 539750"/>
                  <a:gd name="connsiteX1" fmla="*/ 0 w 412750"/>
                  <a:gd name="connsiteY1" fmla="*/ 508000 h 539750"/>
                  <a:gd name="connsiteX2" fmla="*/ 361950 w 412750"/>
                  <a:gd name="connsiteY2" fmla="*/ 539750 h 539750"/>
                  <a:gd name="connsiteX3" fmla="*/ 412750 w 412750"/>
                  <a:gd name="connsiteY3" fmla="*/ 107950 h 539750"/>
                  <a:gd name="connsiteX4" fmla="*/ 346075 w 412750"/>
                  <a:gd name="connsiteY4" fmla="*/ 15875 h 539750"/>
                  <a:gd name="connsiteX5" fmla="*/ 38100 w 412750"/>
                  <a:gd name="connsiteY5" fmla="*/ 0 h 539750"/>
                  <a:gd name="connsiteX0" fmla="*/ 38100 w 412750"/>
                  <a:gd name="connsiteY0" fmla="*/ 0 h 539750"/>
                  <a:gd name="connsiteX1" fmla="*/ 0 w 412750"/>
                  <a:gd name="connsiteY1" fmla="*/ 508000 h 539750"/>
                  <a:gd name="connsiteX2" fmla="*/ 361950 w 412750"/>
                  <a:gd name="connsiteY2" fmla="*/ 539750 h 539750"/>
                  <a:gd name="connsiteX3" fmla="*/ 412750 w 412750"/>
                  <a:gd name="connsiteY3" fmla="*/ 107950 h 539750"/>
                  <a:gd name="connsiteX4" fmla="*/ 38100 w 412750"/>
                  <a:gd name="connsiteY4" fmla="*/ 0 h 539750"/>
                  <a:gd name="connsiteX0" fmla="*/ 38100 w 577077"/>
                  <a:gd name="connsiteY0" fmla="*/ 69629 h 609379"/>
                  <a:gd name="connsiteX1" fmla="*/ 0 w 577077"/>
                  <a:gd name="connsiteY1" fmla="*/ 577629 h 609379"/>
                  <a:gd name="connsiteX2" fmla="*/ 361950 w 577077"/>
                  <a:gd name="connsiteY2" fmla="*/ 609379 h 609379"/>
                  <a:gd name="connsiteX3" fmla="*/ 577077 w 577077"/>
                  <a:gd name="connsiteY3" fmla="*/ 0 h 609379"/>
                  <a:gd name="connsiteX4" fmla="*/ 38100 w 577077"/>
                  <a:gd name="connsiteY4" fmla="*/ 69629 h 609379"/>
                  <a:gd name="connsiteX0" fmla="*/ 38100 w 577077"/>
                  <a:gd name="connsiteY0" fmla="*/ 69629 h 577629"/>
                  <a:gd name="connsiteX1" fmla="*/ 0 w 577077"/>
                  <a:gd name="connsiteY1" fmla="*/ 577629 h 577629"/>
                  <a:gd name="connsiteX2" fmla="*/ 558082 w 577077"/>
                  <a:gd name="connsiteY2" fmla="*/ 275424 h 577629"/>
                  <a:gd name="connsiteX3" fmla="*/ 577077 w 577077"/>
                  <a:gd name="connsiteY3" fmla="*/ 0 h 577629"/>
                  <a:gd name="connsiteX4" fmla="*/ 38100 w 577077"/>
                  <a:gd name="connsiteY4" fmla="*/ 69629 h 577629"/>
                  <a:gd name="connsiteX0" fmla="*/ 40750 w 577077"/>
                  <a:gd name="connsiteY0" fmla="*/ 0 h 600765"/>
                  <a:gd name="connsiteX1" fmla="*/ 0 w 577077"/>
                  <a:gd name="connsiteY1" fmla="*/ 600765 h 600765"/>
                  <a:gd name="connsiteX2" fmla="*/ 558082 w 577077"/>
                  <a:gd name="connsiteY2" fmla="*/ 298560 h 600765"/>
                  <a:gd name="connsiteX3" fmla="*/ 577077 w 577077"/>
                  <a:gd name="connsiteY3" fmla="*/ 23136 h 600765"/>
                  <a:gd name="connsiteX4" fmla="*/ 40750 w 577077"/>
                  <a:gd name="connsiteY4" fmla="*/ 0 h 600765"/>
                  <a:gd name="connsiteX0" fmla="*/ 0 w 536327"/>
                  <a:gd name="connsiteY0" fmla="*/ 0 h 298560"/>
                  <a:gd name="connsiteX1" fmla="*/ 12259 w 536327"/>
                  <a:gd name="connsiteY1" fmla="*/ 211151 h 298560"/>
                  <a:gd name="connsiteX2" fmla="*/ 517332 w 536327"/>
                  <a:gd name="connsiteY2" fmla="*/ 298560 h 298560"/>
                  <a:gd name="connsiteX3" fmla="*/ 536327 w 536327"/>
                  <a:gd name="connsiteY3" fmla="*/ 23136 h 298560"/>
                  <a:gd name="connsiteX4" fmla="*/ 0 w 536327"/>
                  <a:gd name="connsiteY4" fmla="*/ 0 h 298560"/>
                  <a:gd name="connsiteX0" fmla="*/ 16896 w 524068"/>
                  <a:gd name="connsiteY0" fmla="*/ 0 h 301210"/>
                  <a:gd name="connsiteX1" fmla="*/ 0 w 524068"/>
                  <a:gd name="connsiteY1" fmla="*/ 213801 h 301210"/>
                  <a:gd name="connsiteX2" fmla="*/ 505073 w 524068"/>
                  <a:gd name="connsiteY2" fmla="*/ 301210 h 301210"/>
                  <a:gd name="connsiteX3" fmla="*/ 524068 w 524068"/>
                  <a:gd name="connsiteY3" fmla="*/ 25786 h 301210"/>
                  <a:gd name="connsiteX4" fmla="*/ 16896 w 524068"/>
                  <a:gd name="connsiteY4" fmla="*/ 0 h 301210"/>
                  <a:gd name="connsiteX0" fmla="*/ 16896 w 587678"/>
                  <a:gd name="connsiteY0" fmla="*/ 0 h 301210"/>
                  <a:gd name="connsiteX1" fmla="*/ 0 w 587678"/>
                  <a:gd name="connsiteY1" fmla="*/ 213801 h 301210"/>
                  <a:gd name="connsiteX2" fmla="*/ 505073 w 587678"/>
                  <a:gd name="connsiteY2" fmla="*/ 301210 h 301210"/>
                  <a:gd name="connsiteX3" fmla="*/ 587678 w 587678"/>
                  <a:gd name="connsiteY3" fmla="*/ 28437 h 301210"/>
                  <a:gd name="connsiteX4" fmla="*/ 16896 w 587678"/>
                  <a:gd name="connsiteY4" fmla="*/ 0 h 301210"/>
                  <a:gd name="connsiteX0" fmla="*/ 16896 w 587678"/>
                  <a:gd name="connsiteY0" fmla="*/ 0 h 256152"/>
                  <a:gd name="connsiteX1" fmla="*/ 0 w 587678"/>
                  <a:gd name="connsiteY1" fmla="*/ 213801 h 256152"/>
                  <a:gd name="connsiteX2" fmla="*/ 571334 w 587678"/>
                  <a:gd name="connsiteY2" fmla="*/ 256152 h 256152"/>
                  <a:gd name="connsiteX3" fmla="*/ 587678 w 587678"/>
                  <a:gd name="connsiteY3" fmla="*/ 28437 h 256152"/>
                  <a:gd name="connsiteX4" fmla="*/ 16896 w 587678"/>
                  <a:gd name="connsiteY4" fmla="*/ 0 h 256152"/>
                  <a:gd name="connsiteX0" fmla="*/ 16896 w 587678"/>
                  <a:gd name="connsiteY0" fmla="*/ 0 h 250851"/>
                  <a:gd name="connsiteX1" fmla="*/ 0 w 587678"/>
                  <a:gd name="connsiteY1" fmla="*/ 213801 h 250851"/>
                  <a:gd name="connsiteX2" fmla="*/ 576635 w 587678"/>
                  <a:gd name="connsiteY2" fmla="*/ 250851 h 250851"/>
                  <a:gd name="connsiteX3" fmla="*/ 587678 w 587678"/>
                  <a:gd name="connsiteY3" fmla="*/ 28437 h 250851"/>
                  <a:gd name="connsiteX4" fmla="*/ 16896 w 587678"/>
                  <a:gd name="connsiteY4" fmla="*/ 0 h 250851"/>
                  <a:gd name="connsiteX0" fmla="*/ 16896 w 587678"/>
                  <a:gd name="connsiteY0" fmla="*/ 0 h 248201"/>
                  <a:gd name="connsiteX1" fmla="*/ 0 w 587678"/>
                  <a:gd name="connsiteY1" fmla="*/ 213801 h 248201"/>
                  <a:gd name="connsiteX2" fmla="*/ 573985 w 587678"/>
                  <a:gd name="connsiteY2" fmla="*/ 248201 h 248201"/>
                  <a:gd name="connsiteX3" fmla="*/ 587678 w 587678"/>
                  <a:gd name="connsiteY3" fmla="*/ 28437 h 248201"/>
                  <a:gd name="connsiteX4" fmla="*/ 16896 w 587678"/>
                  <a:gd name="connsiteY4" fmla="*/ 0 h 24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7678" h="248201">
                    <a:moveTo>
                      <a:pt x="16896" y="0"/>
                    </a:moveTo>
                    <a:lnTo>
                      <a:pt x="0" y="213801"/>
                    </a:lnTo>
                    <a:lnTo>
                      <a:pt x="573985" y="248201"/>
                    </a:lnTo>
                    <a:lnTo>
                      <a:pt x="587678" y="28437"/>
                    </a:lnTo>
                    <a:lnTo>
                      <a:pt x="16896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フリーフォーム 75"/>
              <p:cNvSpPr/>
              <p:nvPr/>
            </p:nvSpPr>
            <p:spPr>
              <a:xfrm>
                <a:off x="2918497" y="2748320"/>
                <a:ext cx="412750" cy="539750"/>
              </a:xfrm>
              <a:custGeom>
                <a:avLst/>
                <a:gdLst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17475 h 539750"/>
                  <a:gd name="connsiteX4" fmla="*/ 358775 w 422275"/>
                  <a:gd name="connsiteY4" fmla="*/ 25400 h 539750"/>
                  <a:gd name="connsiteX5" fmla="*/ 47625 w 422275"/>
                  <a:gd name="connsiteY5" fmla="*/ 0 h 539750"/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17475 h 539750"/>
                  <a:gd name="connsiteX4" fmla="*/ 355600 w 422275"/>
                  <a:gd name="connsiteY4" fmla="*/ 15875 h 539750"/>
                  <a:gd name="connsiteX5" fmla="*/ 47625 w 422275"/>
                  <a:gd name="connsiteY5" fmla="*/ 0 h 539750"/>
                  <a:gd name="connsiteX0" fmla="*/ 47625 w 422275"/>
                  <a:gd name="connsiteY0" fmla="*/ 0 h 539750"/>
                  <a:gd name="connsiteX1" fmla="*/ 0 w 422275"/>
                  <a:gd name="connsiteY1" fmla="*/ 508000 h 539750"/>
                  <a:gd name="connsiteX2" fmla="*/ 371475 w 422275"/>
                  <a:gd name="connsiteY2" fmla="*/ 539750 h 539750"/>
                  <a:gd name="connsiteX3" fmla="*/ 422275 w 422275"/>
                  <a:gd name="connsiteY3" fmla="*/ 107950 h 539750"/>
                  <a:gd name="connsiteX4" fmla="*/ 355600 w 422275"/>
                  <a:gd name="connsiteY4" fmla="*/ 15875 h 539750"/>
                  <a:gd name="connsiteX5" fmla="*/ 47625 w 422275"/>
                  <a:gd name="connsiteY5" fmla="*/ 0 h 539750"/>
                  <a:gd name="connsiteX0" fmla="*/ 38100 w 412750"/>
                  <a:gd name="connsiteY0" fmla="*/ 0 h 539750"/>
                  <a:gd name="connsiteX1" fmla="*/ 0 w 412750"/>
                  <a:gd name="connsiteY1" fmla="*/ 501650 h 539750"/>
                  <a:gd name="connsiteX2" fmla="*/ 361950 w 412750"/>
                  <a:gd name="connsiteY2" fmla="*/ 539750 h 539750"/>
                  <a:gd name="connsiteX3" fmla="*/ 412750 w 412750"/>
                  <a:gd name="connsiteY3" fmla="*/ 107950 h 539750"/>
                  <a:gd name="connsiteX4" fmla="*/ 346075 w 412750"/>
                  <a:gd name="connsiteY4" fmla="*/ 15875 h 539750"/>
                  <a:gd name="connsiteX5" fmla="*/ 38100 w 412750"/>
                  <a:gd name="connsiteY5" fmla="*/ 0 h 539750"/>
                  <a:gd name="connsiteX0" fmla="*/ 38100 w 412750"/>
                  <a:gd name="connsiteY0" fmla="*/ 0 h 539750"/>
                  <a:gd name="connsiteX1" fmla="*/ 0 w 412750"/>
                  <a:gd name="connsiteY1" fmla="*/ 508000 h 539750"/>
                  <a:gd name="connsiteX2" fmla="*/ 361950 w 412750"/>
                  <a:gd name="connsiteY2" fmla="*/ 539750 h 539750"/>
                  <a:gd name="connsiteX3" fmla="*/ 412750 w 412750"/>
                  <a:gd name="connsiteY3" fmla="*/ 107950 h 539750"/>
                  <a:gd name="connsiteX4" fmla="*/ 346075 w 412750"/>
                  <a:gd name="connsiteY4" fmla="*/ 15875 h 539750"/>
                  <a:gd name="connsiteX5" fmla="*/ 38100 w 412750"/>
                  <a:gd name="connsiteY5" fmla="*/ 0 h 53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2750" h="539750">
                    <a:moveTo>
                      <a:pt x="38100" y="0"/>
                    </a:moveTo>
                    <a:lnTo>
                      <a:pt x="0" y="508000"/>
                    </a:lnTo>
                    <a:lnTo>
                      <a:pt x="361950" y="539750"/>
                    </a:lnTo>
                    <a:lnTo>
                      <a:pt x="412750" y="107950"/>
                    </a:lnTo>
                    <a:lnTo>
                      <a:pt x="346075" y="15875"/>
                    </a:lnTo>
                    <a:lnTo>
                      <a:pt x="381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9" name="フリーフォーム 138"/>
              <p:cNvSpPr/>
              <p:nvPr/>
            </p:nvSpPr>
            <p:spPr>
              <a:xfrm>
                <a:off x="1993510" y="4524233"/>
                <a:ext cx="1148888" cy="576000"/>
              </a:xfrm>
              <a:custGeom>
                <a:avLst/>
                <a:gdLst>
                  <a:gd name="connsiteX0" fmla="*/ 19050 w 346075"/>
                  <a:gd name="connsiteY0" fmla="*/ 0 h 295275"/>
                  <a:gd name="connsiteX1" fmla="*/ 0 w 346075"/>
                  <a:gd name="connsiteY1" fmla="*/ 174625 h 295275"/>
                  <a:gd name="connsiteX2" fmla="*/ 130175 w 346075"/>
                  <a:gd name="connsiteY2" fmla="*/ 190500 h 295275"/>
                  <a:gd name="connsiteX3" fmla="*/ 120650 w 346075"/>
                  <a:gd name="connsiteY3" fmla="*/ 273050 h 295275"/>
                  <a:gd name="connsiteX4" fmla="*/ 317500 w 346075"/>
                  <a:gd name="connsiteY4" fmla="*/ 295275 h 295275"/>
                  <a:gd name="connsiteX5" fmla="*/ 346075 w 346075"/>
                  <a:gd name="connsiteY5" fmla="*/ 38100 h 295275"/>
                  <a:gd name="connsiteX6" fmla="*/ 19050 w 346075"/>
                  <a:gd name="connsiteY6" fmla="*/ 0 h 295275"/>
                  <a:gd name="connsiteX0" fmla="*/ 118294 w 346075"/>
                  <a:gd name="connsiteY0" fmla="*/ 0 h 259726"/>
                  <a:gd name="connsiteX1" fmla="*/ 0 w 346075"/>
                  <a:gd name="connsiteY1" fmla="*/ 139076 h 259726"/>
                  <a:gd name="connsiteX2" fmla="*/ 130175 w 346075"/>
                  <a:gd name="connsiteY2" fmla="*/ 154951 h 259726"/>
                  <a:gd name="connsiteX3" fmla="*/ 120650 w 346075"/>
                  <a:gd name="connsiteY3" fmla="*/ 237501 h 259726"/>
                  <a:gd name="connsiteX4" fmla="*/ 317500 w 346075"/>
                  <a:gd name="connsiteY4" fmla="*/ 259726 h 259726"/>
                  <a:gd name="connsiteX5" fmla="*/ 346075 w 346075"/>
                  <a:gd name="connsiteY5" fmla="*/ 2551 h 259726"/>
                  <a:gd name="connsiteX6" fmla="*/ 118294 w 346075"/>
                  <a:gd name="connsiteY6" fmla="*/ 0 h 259726"/>
                  <a:gd name="connsiteX0" fmla="*/ 25065 w 346075"/>
                  <a:gd name="connsiteY0" fmla="*/ 0 h 297814"/>
                  <a:gd name="connsiteX1" fmla="*/ 0 w 346075"/>
                  <a:gd name="connsiteY1" fmla="*/ 177164 h 297814"/>
                  <a:gd name="connsiteX2" fmla="*/ 130175 w 346075"/>
                  <a:gd name="connsiteY2" fmla="*/ 193039 h 297814"/>
                  <a:gd name="connsiteX3" fmla="*/ 120650 w 346075"/>
                  <a:gd name="connsiteY3" fmla="*/ 275589 h 297814"/>
                  <a:gd name="connsiteX4" fmla="*/ 317500 w 346075"/>
                  <a:gd name="connsiteY4" fmla="*/ 297814 h 297814"/>
                  <a:gd name="connsiteX5" fmla="*/ 346075 w 346075"/>
                  <a:gd name="connsiteY5" fmla="*/ 40639 h 297814"/>
                  <a:gd name="connsiteX6" fmla="*/ 25065 w 346075"/>
                  <a:gd name="connsiteY6" fmla="*/ 0 h 297814"/>
                  <a:gd name="connsiteX0" fmla="*/ 16043 w 337053"/>
                  <a:gd name="connsiteY0" fmla="*/ 0 h 297814"/>
                  <a:gd name="connsiteX1" fmla="*/ 0 w 337053"/>
                  <a:gd name="connsiteY1" fmla="*/ 182242 h 297814"/>
                  <a:gd name="connsiteX2" fmla="*/ 121153 w 337053"/>
                  <a:gd name="connsiteY2" fmla="*/ 193039 h 297814"/>
                  <a:gd name="connsiteX3" fmla="*/ 111628 w 337053"/>
                  <a:gd name="connsiteY3" fmla="*/ 275589 h 297814"/>
                  <a:gd name="connsiteX4" fmla="*/ 308478 w 337053"/>
                  <a:gd name="connsiteY4" fmla="*/ 297814 h 297814"/>
                  <a:gd name="connsiteX5" fmla="*/ 337053 w 337053"/>
                  <a:gd name="connsiteY5" fmla="*/ 40639 h 297814"/>
                  <a:gd name="connsiteX6" fmla="*/ 16043 w 337053"/>
                  <a:gd name="connsiteY6" fmla="*/ 0 h 297814"/>
                  <a:gd name="connsiteX0" fmla="*/ 186610 w 507620"/>
                  <a:gd name="connsiteY0" fmla="*/ 0 h 297814"/>
                  <a:gd name="connsiteX1" fmla="*/ 170567 w 507620"/>
                  <a:gd name="connsiteY1" fmla="*/ 182242 h 297814"/>
                  <a:gd name="connsiteX2" fmla="*/ 0 w 507620"/>
                  <a:gd name="connsiteY2" fmla="*/ 170186 h 297814"/>
                  <a:gd name="connsiteX3" fmla="*/ 282195 w 507620"/>
                  <a:gd name="connsiteY3" fmla="*/ 275589 h 297814"/>
                  <a:gd name="connsiteX4" fmla="*/ 479045 w 507620"/>
                  <a:gd name="connsiteY4" fmla="*/ 297814 h 297814"/>
                  <a:gd name="connsiteX5" fmla="*/ 507620 w 507620"/>
                  <a:gd name="connsiteY5" fmla="*/ 40639 h 297814"/>
                  <a:gd name="connsiteX6" fmla="*/ 186610 w 507620"/>
                  <a:gd name="connsiteY6" fmla="*/ 0 h 297814"/>
                  <a:gd name="connsiteX0" fmla="*/ 202150 w 523160"/>
                  <a:gd name="connsiteY0" fmla="*/ 0 h 297814"/>
                  <a:gd name="connsiteX1" fmla="*/ 186107 w 523160"/>
                  <a:gd name="connsiteY1" fmla="*/ 182242 h 297814"/>
                  <a:gd name="connsiteX2" fmla="*/ 15540 w 523160"/>
                  <a:gd name="connsiteY2" fmla="*/ 170186 h 297814"/>
                  <a:gd name="connsiteX3" fmla="*/ 0 w 523160"/>
                  <a:gd name="connsiteY3" fmla="*/ 293364 h 297814"/>
                  <a:gd name="connsiteX4" fmla="*/ 494585 w 523160"/>
                  <a:gd name="connsiteY4" fmla="*/ 297814 h 297814"/>
                  <a:gd name="connsiteX5" fmla="*/ 523160 w 523160"/>
                  <a:gd name="connsiteY5" fmla="*/ 40639 h 297814"/>
                  <a:gd name="connsiteX6" fmla="*/ 202150 w 523160"/>
                  <a:gd name="connsiteY6" fmla="*/ 0 h 297814"/>
                  <a:gd name="connsiteX0" fmla="*/ 202150 w 969759"/>
                  <a:gd name="connsiteY0" fmla="*/ 0 h 348599"/>
                  <a:gd name="connsiteX1" fmla="*/ 186107 w 969759"/>
                  <a:gd name="connsiteY1" fmla="*/ 182242 h 348599"/>
                  <a:gd name="connsiteX2" fmla="*/ 15540 w 969759"/>
                  <a:gd name="connsiteY2" fmla="*/ 170186 h 348599"/>
                  <a:gd name="connsiteX3" fmla="*/ 0 w 969759"/>
                  <a:gd name="connsiteY3" fmla="*/ 293364 h 348599"/>
                  <a:gd name="connsiteX4" fmla="*/ 969759 w 969759"/>
                  <a:gd name="connsiteY4" fmla="*/ 348599 h 348599"/>
                  <a:gd name="connsiteX5" fmla="*/ 523160 w 969759"/>
                  <a:gd name="connsiteY5" fmla="*/ 40639 h 348599"/>
                  <a:gd name="connsiteX6" fmla="*/ 202150 w 969759"/>
                  <a:gd name="connsiteY6" fmla="*/ 0 h 348599"/>
                  <a:gd name="connsiteX0" fmla="*/ 202150 w 969759"/>
                  <a:gd name="connsiteY0" fmla="*/ 0 h 348599"/>
                  <a:gd name="connsiteX1" fmla="*/ 186107 w 969759"/>
                  <a:gd name="connsiteY1" fmla="*/ 182242 h 348599"/>
                  <a:gd name="connsiteX2" fmla="*/ 15540 w 969759"/>
                  <a:gd name="connsiteY2" fmla="*/ 170186 h 348599"/>
                  <a:gd name="connsiteX3" fmla="*/ 0 w 969759"/>
                  <a:gd name="connsiteY3" fmla="*/ 293364 h 348599"/>
                  <a:gd name="connsiteX4" fmla="*/ 969759 w 969759"/>
                  <a:gd name="connsiteY4" fmla="*/ 348599 h 348599"/>
                  <a:gd name="connsiteX5" fmla="*/ 862305 w 969759"/>
                  <a:gd name="connsiteY5" fmla="*/ 281044 h 348599"/>
                  <a:gd name="connsiteX6" fmla="*/ 523160 w 969759"/>
                  <a:gd name="connsiteY6" fmla="*/ 40639 h 348599"/>
                  <a:gd name="connsiteX7" fmla="*/ 202150 w 969759"/>
                  <a:gd name="connsiteY7" fmla="*/ 0 h 348599"/>
                  <a:gd name="connsiteX0" fmla="*/ 202150 w 1015684"/>
                  <a:gd name="connsiteY0" fmla="*/ 46518 h 395117"/>
                  <a:gd name="connsiteX1" fmla="*/ 186107 w 1015684"/>
                  <a:gd name="connsiteY1" fmla="*/ 228760 h 395117"/>
                  <a:gd name="connsiteX2" fmla="*/ 15540 w 1015684"/>
                  <a:gd name="connsiteY2" fmla="*/ 216704 h 395117"/>
                  <a:gd name="connsiteX3" fmla="*/ 0 w 1015684"/>
                  <a:gd name="connsiteY3" fmla="*/ 339882 h 395117"/>
                  <a:gd name="connsiteX4" fmla="*/ 969759 w 1015684"/>
                  <a:gd name="connsiteY4" fmla="*/ 395117 h 395117"/>
                  <a:gd name="connsiteX5" fmla="*/ 1015684 w 1015684"/>
                  <a:gd name="connsiteY5" fmla="*/ 0 h 395117"/>
                  <a:gd name="connsiteX6" fmla="*/ 523160 w 1015684"/>
                  <a:gd name="connsiteY6" fmla="*/ 87157 h 395117"/>
                  <a:gd name="connsiteX7" fmla="*/ 202150 w 1015684"/>
                  <a:gd name="connsiteY7" fmla="*/ 46518 h 395117"/>
                  <a:gd name="connsiteX0" fmla="*/ 202150 w 1012677"/>
                  <a:gd name="connsiteY0" fmla="*/ 49057 h 397656"/>
                  <a:gd name="connsiteX1" fmla="*/ 186107 w 1012677"/>
                  <a:gd name="connsiteY1" fmla="*/ 231299 h 397656"/>
                  <a:gd name="connsiteX2" fmla="*/ 15540 w 1012677"/>
                  <a:gd name="connsiteY2" fmla="*/ 219243 h 397656"/>
                  <a:gd name="connsiteX3" fmla="*/ 0 w 1012677"/>
                  <a:gd name="connsiteY3" fmla="*/ 342421 h 397656"/>
                  <a:gd name="connsiteX4" fmla="*/ 969759 w 1012677"/>
                  <a:gd name="connsiteY4" fmla="*/ 397656 h 397656"/>
                  <a:gd name="connsiteX5" fmla="*/ 1012677 w 1012677"/>
                  <a:gd name="connsiteY5" fmla="*/ 0 h 397656"/>
                  <a:gd name="connsiteX6" fmla="*/ 523160 w 1012677"/>
                  <a:gd name="connsiteY6" fmla="*/ 89696 h 397656"/>
                  <a:gd name="connsiteX7" fmla="*/ 202150 w 1012677"/>
                  <a:gd name="connsiteY7" fmla="*/ 49057 h 397656"/>
                  <a:gd name="connsiteX0" fmla="*/ 202150 w 1012677"/>
                  <a:gd name="connsiteY0" fmla="*/ 49057 h 397656"/>
                  <a:gd name="connsiteX1" fmla="*/ 186107 w 1012677"/>
                  <a:gd name="connsiteY1" fmla="*/ 231299 h 397656"/>
                  <a:gd name="connsiteX2" fmla="*/ 15540 w 1012677"/>
                  <a:gd name="connsiteY2" fmla="*/ 219243 h 397656"/>
                  <a:gd name="connsiteX3" fmla="*/ 0 w 1012677"/>
                  <a:gd name="connsiteY3" fmla="*/ 342421 h 397656"/>
                  <a:gd name="connsiteX4" fmla="*/ 969759 w 1012677"/>
                  <a:gd name="connsiteY4" fmla="*/ 397656 h 397656"/>
                  <a:gd name="connsiteX5" fmla="*/ 1012677 w 1012677"/>
                  <a:gd name="connsiteY5" fmla="*/ 0 h 397656"/>
                  <a:gd name="connsiteX6" fmla="*/ 654793 w 1012677"/>
                  <a:gd name="connsiteY6" fmla="*/ 68560 h 397656"/>
                  <a:gd name="connsiteX7" fmla="*/ 523160 w 1012677"/>
                  <a:gd name="connsiteY7" fmla="*/ 89696 h 397656"/>
                  <a:gd name="connsiteX8" fmla="*/ 202150 w 1012677"/>
                  <a:gd name="connsiteY8" fmla="*/ 49057 h 397656"/>
                  <a:gd name="connsiteX0" fmla="*/ 202150 w 1012677"/>
                  <a:gd name="connsiteY0" fmla="*/ 82066 h 430665"/>
                  <a:gd name="connsiteX1" fmla="*/ 186107 w 1012677"/>
                  <a:gd name="connsiteY1" fmla="*/ 264308 h 430665"/>
                  <a:gd name="connsiteX2" fmla="*/ 15540 w 1012677"/>
                  <a:gd name="connsiteY2" fmla="*/ 252252 h 430665"/>
                  <a:gd name="connsiteX3" fmla="*/ 0 w 1012677"/>
                  <a:gd name="connsiteY3" fmla="*/ 375430 h 430665"/>
                  <a:gd name="connsiteX4" fmla="*/ 969759 w 1012677"/>
                  <a:gd name="connsiteY4" fmla="*/ 430665 h 430665"/>
                  <a:gd name="connsiteX5" fmla="*/ 1012677 w 1012677"/>
                  <a:gd name="connsiteY5" fmla="*/ 33009 h 430665"/>
                  <a:gd name="connsiteX6" fmla="*/ 489386 w 1012677"/>
                  <a:gd name="connsiteY6" fmla="*/ 0 h 430665"/>
                  <a:gd name="connsiteX7" fmla="*/ 523160 w 1012677"/>
                  <a:gd name="connsiteY7" fmla="*/ 122705 h 430665"/>
                  <a:gd name="connsiteX8" fmla="*/ 202150 w 1012677"/>
                  <a:gd name="connsiteY8" fmla="*/ 82066 h 430665"/>
                  <a:gd name="connsiteX0" fmla="*/ 202150 w 1012677"/>
                  <a:gd name="connsiteY0" fmla="*/ 82066 h 430665"/>
                  <a:gd name="connsiteX1" fmla="*/ 186107 w 1012677"/>
                  <a:gd name="connsiteY1" fmla="*/ 264308 h 430665"/>
                  <a:gd name="connsiteX2" fmla="*/ 15540 w 1012677"/>
                  <a:gd name="connsiteY2" fmla="*/ 252252 h 430665"/>
                  <a:gd name="connsiteX3" fmla="*/ 0 w 1012677"/>
                  <a:gd name="connsiteY3" fmla="*/ 375430 h 430665"/>
                  <a:gd name="connsiteX4" fmla="*/ 969759 w 1012677"/>
                  <a:gd name="connsiteY4" fmla="*/ 430665 h 430665"/>
                  <a:gd name="connsiteX5" fmla="*/ 1012677 w 1012677"/>
                  <a:gd name="connsiteY5" fmla="*/ 33009 h 430665"/>
                  <a:gd name="connsiteX6" fmla="*/ 489386 w 1012677"/>
                  <a:gd name="connsiteY6" fmla="*/ 0 h 430665"/>
                  <a:gd name="connsiteX7" fmla="*/ 481056 w 1012677"/>
                  <a:gd name="connsiteY7" fmla="*/ 104930 h 430665"/>
                  <a:gd name="connsiteX8" fmla="*/ 202150 w 1012677"/>
                  <a:gd name="connsiteY8" fmla="*/ 82066 h 430665"/>
                  <a:gd name="connsiteX0" fmla="*/ 202150 w 1012677"/>
                  <a:gd name="connsiteY0" fmla="*/ 82066 h 430665"/>
                  <a:gd name="connsiteX1" fmla="*/ 186107 w 1012677"/>
                  <a:gd name="connsiteY1" fmla="*/ 264308 h 430665"/>
                  <a:gd name="connsiteX2" fmla="*/ 15540 w 1012677"/>
                  <a:gd name="connsiteY2" fmla="*/ 252252 h 430665"/>
                  <a:gd name="connsiteX3" fmla="*/ 0 w 1012677"/>
                  <a:gd name="connsiteY3" fmla="*/ 375430 h 430665"/>
                  <a:gd name="connsiteX4" fmla="*/ 969759 w 1012677"/>
                  <a:gd name="connsiteY4" fmla="*/ 430665 h 430665"/>
                  <a:gd name="connsiteX5" fmla="*/ 1012677 w 1012677"/>
                  <a:gd name="connsiteY5" fmla="*/ 33009 h 430665"/>
                  <a:gd name="connsiteX6" fmla="*/ 489386 w 1012677"/>
                  <a:gd name="connsiteY6" fmla="*/ 0 h 430665"/>
                  <a:gd name="connsiteX7" fmla="*/ 478049 w 1012677"/>
                  <a:gd name="connsiteY7" fmla="*/ 102390 h 430665"/>
                  <a:gd name="connsiteX8" fmla="*/ 202150 w 1012677"/>
                  <a:gd name="connsiteY8" fmla="*/ 82066 h 430665"/>
                  <a:gd name="connsiteX0" fmla="*/ 202150 w 1012677"/>
                  <a:gd name="connsiteY0" fmla="*/ 82066 h 430665"/>
                  <a:gd name="connsiteX1" fmla="*/ 186107 w 1012677"/>
                  <a:gd name="connsiteY1" fmla="*/ 264308 h 430665"/>
                  <a:gd name="connsiteX2" fmla="*/ 15540 w 1012677"/>
                  <a:gd name="connsiteY2" fmla="*/ 252252 h 430665"/>
                  <a:gd name="connsiteX3" fmla="*/ 0 w 1012677"/>
                  <a:gd name="connsiteY3" fmla="*/ 375430 h 430665"/>
                  <a:gd name="connsiteX4" fmla="*/ 969759 w 1012677"/>
                  <a:gd name="connsiteY4" fmla="*/ 430665 h 430665"/>
                  <a:gd name="connsiteX5" fmla="*/ 1012677 w 1012677"/>
                  <a:gd name="connsiteY5" fmla="*/ 33009 h 430665"/>
                  <a:gd name="connsiteX6" fmla="*/ 486378 w 1012677"/>
                  <a:gd name="connsiteY6" fmla="*/ 0 h 430665"/>
                  <a:gd name="connsiteX7" fmla="*/ 478049 w 1012677"/>
                  <a:gd name="connsiteY7" fmla="*/ 102390 h 430665"/>
                  <a:gd name="connsiteX8" fmla="*/ 202150 w 1012677"/>
                  <a:gd name="connsiteY8" fmla="*/ 82066 h 430665"/>
                  <a:gd name="connsiteX0" fmla="*/ 202150 w 1012677"/>
                  <a:gd name="connsiteY0" fmla="*/ 82066 h 430665"/>
                  <a:gd name="connsiteX1" fmla="*/ 186107 w 1012677"/>
                  <a:gd name="connsiteY1" fmla="*/ 264308 h 430665"/>
                  <a:gd name="connsiteX2" fmla="*/ 15540 w 1012677"/>
                  <a:gd name="connsiteY2" fmla="*/ 252252 h 430665"/>
                  <a:gd name="connsiteX3" fmla="*/ 0 w 1012677"/>
                  <a:gd name="connsiteY3" fmla="*/ 375430 h 430665"/>
                  <a:gd name="connsiteX4" fmla="*/ 969759 w 1012677"/>
                  <a:gd name="connsiteY4" fmla="*/ 430665 h 430665"/>
                  <a:gd name="connsiteX5" fmla="*/ 1012677 w 1012677"/>
                  <a:gd name="connsiteY5" fmla="*/ 33009 h 430665"/>
                  <a:gd name="connsiteX6" fmla="*/ 492392 w 1012677"/>
                  <a:gd name="connsiteY6" fmla="*/ 0 h 430665"/>
                  <a:gd name="connsiteX7" fmla="*/ 478049 w 1012677"/>
                  <a:gd name="connsiteY7" fmla="*/ 102390 h 430665"/>
                  <a:gd name="connsiteX8" fmla="*/ 202150 w 1012677"/>
                  <a:gd name="connsiteY8" fmla="*/ 82066 h 43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2677" h="430665">
                    <a:moveTo>
                      <a:pt x="202150" y="82066"/>
                    </a:moveTo>
                    <a:lnTo>
                      <a:pt x="186107" y="264308"/>
                    </a:lnTo>
                    <a:lnTo>
                      <a:pt x="15540" y="252252"/>
                    </a:lnTo>
                    <a:lnTo>
                      <a:pt x="0" y="375430"/>
                    </a:lnTo>
                    <a:lnTo>
                      <a:pt x="969759" y="430665"/>
                    </a:lnTo>
                    <a:lnTo>
                      <a:pt x="1012677" y="33009"/>
                    </a:lnTo>
                    <a:lnTo>
                      <a:pt x="492392" y="0"/>
                    </a:lnTo>
                    <a:lnTo>
                      <a:pt x="478049" y="102390"/>
                    </a:lnTo>
                    <a:lnTo>
                      <a:pt x="202150" y="820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 bwMode="auto">
              <a:xfrm>
                <a:off x="1065850" y="5450607"/>
                <a:ext cx="148634" cy="445146"/>
              </a:xfrm>
              <a:prstGeom prst="rect">
                <a:avLst/>
              </a:prstGeom>
              <a:solidFill>
                <a:schemeClr val="bg1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ja-JP" altLang="en-US" sz="800" dirty="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endParaRPr>
              </a:p>
            </p:txBody>
          </p:sp>
          <p:sp>
            <p:nvSpPr>
              <p:cNvPr id="35" name="フリーフォーム 5"/>
              <p:cNvSpPr>
                <a:spLocks/>
              </p:cNvSpPr>
              <p:nvPr/>
            </p:nvSpPr>
            <p:spPr bwMode="auto">
              <a:xfrm>
                <a:off x="1516728" y="2520519"/>
                <a:ext cx="1992712" cy="3002692"/>
              </a:xfrm>
              <a:custGeom>
                <a:avLst/>
                <a:gdLst>
                  <a:gd name="T0" fmla="*/ 195566 w 1511667"/>
                  <a:gd name="T1" fmla="*/ 0 h 2325641"/>
                  <a:gd name="T2" fmla="*/ 1511667 w 1511667"/>
                  <a:gd name="T3" fmla="*/ 73997 h 2325641"/>
                  <a:gd name="T4" fmla="*/ 1358386 w 1511667"/>
                  <a:gd name="T5" fmla="*/ 1453526 h 2325641"/>
                  <a:gd name="T6" fmla="*/ 1284389 w 1511667"/>
                  <a:gd name="T7" fmla="*/ 2325641 h 2325641"/>
                  <a:gd name="T8" fmla="*/ 528555 w 1511667"/>
                  <a:gd name="T9" fmla="*/ 2278071 h 2325641"/>
                  <a:gd name="T10" fmla="*/ 0 w 1511667"/>
                  <a:gd name="T11" fmla="*/ 2251643 h 2325641"/>
                  <a:gd name="T12" fmla="*/ 63427 w 1511667"/>
                  <a:gd name="T13" fmla="*/ 1131107 h 2325641"/>
                  <a:gd name="T14" fmla="*/ 195566 w 1511667"/>
                  <a:gd name="T15" fmla="*/ 0 h 23256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1667" h="2325641">
                    <a:moveTo>
                      <a:pt x="195566" y="0"/>
                    </a:moveTo>
                    <a:lnTo>
                      <a:pt x="1511667" y="73997"/>
                    </a:lnTo>
                    <a:lnTo>
                      <a:pt x="1358386" y="1453526"/>
                    </a:lnTo>
                    <a:lnTo>
                      <a:pt x="1284389" y="2325641"/>
                    </a:lnTo>
                    <a:lnTo>
                      <a:pt x="528555" y="2278071"/>
                    </a:lnTo>
                    <a:lnTo>
                      <a:pt x="0" y="2251643"/>
                    </a:lnTo>
                    <a:lnTo>
                      <a:pt x="63427" y="1131107"/>
                    </a:lnTo>
                    <a:lnTo>
                      <a:pt x="195566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lgDashDot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ja-JP" alt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28" name="フリーフォーム 13"/>
            <p:cNvSpPr>
              <a:spLocks/>
            </p:cNvSpPr>
            <p:nvPr/>
          </p:nvSpPr>
          <p:spPr bwMode="auto">
            <a:xfrm>
              <a:off x="2572972" y="4081481"/>
              <a:ext cx="617855" cy="321032"/>
            </a:xfrm>
            <a:custGeom>
              <a:avLst/>
              <a:gdLst>
                <a:gd name="T0" fmla="*/ 13128 w 336868"/>
                <a:gd name="T1" fmla="*/ 0 h 234913"/>
                <a:gd name="T2" fmla="*/ 336550 w 336868"/>
                <a:gd name="T3" fmla="*/ 28964 h 234913"/>
                <a:gd name="T4" fmla="*/ 313299 w 336868"/>
                <a:gd name="T5" fmla="*/ 234315 h 234913"/>
                <a:gd name="T6" fmla="*/ 246791 w 336868"/>
                <a:gd name="T7" fmla="*/ 222149 h 234913"/>
                <a:gd name="T8" fmla="*/ 257926 w 336868"/>
                <a:gd name="T9" fmla="*/ 166077 h 234913"/>
                <a:gd name="T10" fmla="*/ 86348 w 336868"/>
                <a:gd name="T11" fmla="*/ 148805 h 234913"/>
                <a:gd name="T12" fmla="*/ 90562 w 336868"/>
                <a:gd name="T13" fmla="*/ 124673 h 234913"/>
                <a:gd name="T14" fmla="*/ 0 w 336868"/>
                <a:gd name="T15" fmla="*/ 116744 h 234913"/>
                <a:gd name="T16" fmla="*/ 13128 w 336868"/>
                <a:gd name="T17" fmla="*/ 0 h 2349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0 w 454344"/>
                <a:gd name="connsiteY0" fmla="*/ 0 h 246551"/>
                <a:gd name="connsiteX1" fmla="*/ 454344 w 454344"/>
                <a:gd name="connsiteY1" fmla="*/ 40676 h 246551"/>
                <a:gd name="connsiteX2" fmla="*/ 431071 w 454344"/>
                <a:gd name="connsiteY2" fmla="*/ 246551 h 246551"/>
                <a:gd name="connsiteX3" fmla="*/ 364500 w 454344"/>
                <a:gd name="connsiteY3" fmla="*/ 234354 h 246551"/>
                <a:gd name="connsiteX4" fmla="*/ 375646 w 454344"/>
                <a:gd name="connsiteY4" fmla="*/ 178139 h 246551"/>
                <a:gd name="connsiteX5" fmla="*/ 203906 w 454344"/>
                <a:gd name="connsiteY5" fmla="*/ 160823 h 246551"/>
                <a:gd name="connsiteX6" fmla="*/ 208124 w 454344"/>
                <a:gd name="connsiteY6" fmla="*/ 136629 h 246551"/>
                <a:gd name="connsiteX7" fmla="*/ 117476 w 454344"/>
                <a:gd name="connsiteY7" fmla="*/ 128680 h 246551"/>
                <a:gd name="connsiteX8" fmla="*/ 0 w 454344"/>
                <a:gd name="connsiteY8" fmla="*/ 0 h 246551"/>
                <a:gd name="connsiteX0" fmla="*/ 0 w 454344"/>
                <a:gd name="connsiteY0" fmla="*/ 0 h 246551"/>
                <a:gd name="connsiteX1" fmla="*/ 454344 w 454344"/>
                <a:gd name="connsiteY1" fmla="*/ 40676 h 246551"/>
                <a:gd name="connsiteX2" fmla="*/ 431071 w 454344"/>
                <a:gd name="connsiteY2" fmla="*/ 246551 h 246551"/>
                <a:gd name="connsiteX3" fmla="*/ 364500 w 454344"/>
                <a:gd name="connsiteY3" fmla="*/ 234354 h 246551"/>
                <a:gd name="connsiteX4" fmla="*/ 375646 w 454344"/>
                <a:gd name="connsiteY4" fmla="*/ 178139 h 246551"/>
                <a:gd name="connsiteX5" fmla="*/ 203906 w 454344"/>
                <a:gd name="connsiteY5" fmla="*/ 160823 h 246551"/>
                <a:gd name="connsiteX6" fmla="*/ 208124 w 454344"/>
                <a:gd name="connsiteY6" fmla="*/ 145716 h 246551"/>
                <a:gd name="connsiteX7" fmla="*/ 117476 w 454344"/>
                <a:gd name="connsiteY7" fmla="*/ 128680 h 246551"/>
                <a:gd name="connsiteX8" fmla="*/ 0 w 454344"/>
                <a:gd name="connsiteY8" fmla="*/ 0 h 246551"/>
                <a:gd name="connsiteX0" fmla="*/ 0 w 454344"/>
                <a:gd name="connsiteY0" fmla="*/ 0 h 246551"/>
                <a:gd name="connsiteX1" fmla="*/ 454344 w 454344"/>
                <a:gd name="connsiteY1" fmla="*/ 40676 h 246551"/>
                <a:gd name="connsiteX2" fmla="*/ 431071 w 454344"/>
                <a:gd name="connsiteY2" fmla="*/ 246551 h 246551"/>
                <a:gd name="connsiteX3" fmla="*/ 364500 w 454344"/>
                <a:gd name="connsiteY3" fmla="*/ 234354 h 246551"/>
                <a:gd name="connsiteX4" fmla="*/ 375646 w 454344"/>
                <a:gd name="connsiteY4" fmla="*/ 178139 h 246551"/>
                <a:gd name="connsiteX5" fmla="*/ 203906 w 454344"/>
                <a:gd name="connsiteY5" fmla="*/ 160823 h 246551"/>
                <a:gd name="connsiteX6" fmla="*/ 208124 w 454344"/>
                <a:gd name="connsiteY6" fmla="*/ 145716 h 246551"/>
                <a:gd name="connsiteX7" fmla="*/ 117476 w 454344"/>
                <a:gd name="connsiteY7" fmla="*/ 135949 h 246551"/>
                <a:gd name="connsiteX8" fmla="*/ 0 w 454344"/>
                <a:gd name="connsiteY8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0 w 464475"/>
                <a:gd name="connsiteY8" fmla="*/ 93909 h 246551"/>
                <a:gd name="connsiteX9" fmla="*/ 10131 w 464475"/>
                <a:gd name="connsiteY9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129429 w 464475"/>
                <a:gd name="connsiteY8" fmla="*/ 102995 h 246551"/>
                <a:gd name="connsiteX9" fmla="*/ 0 w 464475"/>
                <a:gd name="connsiteY9" fmla="*/ 93909 h 246551"/>
                <a:gd name="connsiteX10" fmla="*/ 10131 w 464475"/>
                <a:gd name="connsiteY10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129429 w 464475"/>
                <a:gd name="connsiteY8" fmla="*/ 102995 h 246551"/>
                <a:gd name="connsiteX9" fmla="*/ 0 w 464475"/>
                <a:gd name="connsiteY9" fmla="*/ 93909 h 246551"/>
                <a:gd name="connsiteX10" fmla="*/ 10131 w 464475"/>
                <a:gd name="connsiteY10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129429 w 464475"/>
                <a:gd name="connsiteY8" fmla="*/ 102995 h 246551"/>
                <a:gd name="connsiteX9" fmla="*/ 0 w 464475"/>
                <a:gd name="connsiteY9" fmla="*/ 93909 h 246551"/>
                <a:gd name="connsiteX10" fmla="*/ 10131 w 464475"/>
                <a:gd name="connsiteY10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129429 w 464475"/>
                <a:gd name="connsiteY8" fmla="*/ 102995 h 246551"/>
                <a:gd name="connsiteX9" fmla="*/ 0 w 464475"/>
                <a:gd name="connsiteY9" fmla="*/ 93909 h 246551"/>
                <a:gd name="connsiteX10" fmla="*/ 10131 w 464475"/>
                <a:gd name="connsiteY10" fmla="*/ 0 h 246551"/>
                <a:gd name="connsiteX0" fmla="*/ 10131 w 464475"/>
                <a:gd name="connsiteY0" fmla="*/ 0 h 246551"/>
                <a:gd name="connsiteX1" fmla="*/ 464475 w 464475"/>
                <a:gd name="connsiteY1" fmla="*/ 40676 h 246551"/>
                <a:gd name="connsiteX2" fmla="*/ 441202 w 464475"/>
                <a:gd name="connsiteY2" fmla="*/ 246551 h 246551"/>
                <a:gd name="connsiteX3" fmla="*/ 374631 w 464475"/>
                <a:gd name="connsiteY3" fmla="*/ 234354 h 246551"/>
                <a:gd name="connsiteX4" fmla="*/ 385777 w 464475"/>
                <a:gd name="connsiteY4" fmla="*/ 178139 h 246551"/>
                <a:gd name="connsiteX5" fmla="*/ 214037 w 464475"/>
                <a:gd name="connsiteY5" fmla="*/ 160823 h 246551"/>
                <a:gd name="connsiteX6" fmla="*/ 218255 w 464475"/>
                <a:gd name="connsiteY6" fmla="*/ 145716 h 246551"/>
                <a:gd name="connsiteX7" fmla="*/ 127607 w 464475"/>
                <a:gd name="connsiteY7" fmla="*/ 135949 h 246551"/>
                <a:gd name="connsiteX8" fmla="*/ 129429 w 464475"/>
                <a:gd name="connsiteY8" fmla="*/ 102995 h 246551"/>
                <a:gd name="connsiteX9" fmla="*/ 0 w 464475"/>
                <a:gd name="connsiteY9" fmla="*/ 93909 h 246551"/>
                <a:gd name="connsiteX10" fmla="*/ 10131 w 464475"/>
                <a:gd name="connsiteY10" fmla="*/ 0 h 246551"/>
                <a:gd name="connsiteX0" fmla="*/ 10131 w 464475"/>
                <a:gd name="connsiteY0" fmla="*/ 0 h 248892"/>
                <a:gd name="connsiteX1" fmla="*/ 464475 w 464475"/>
                <a:gd name="connsiteY1" fmla="*/ 40676 h 248892"/>
                <a:gd name="connsiteX2" fmla="*/ 441202 w 464475"/>
                <a:gd name="connsiteY2" fmla="*/ 246551 h 248892"/>
                <a:gd name="connsiteX3" fmla="*/ 374631 w 464475"/>
                <a:gd name="connsiteY3" fmla="*/ 248892 h 248892"/>
                <a:gd name="connsiteX4" fmla="*/ 385777 w 464475"/>
                <a:gd name="connsiteY4" fmla="*/ 178139 h 248892"/>
                <a:gd name="connsiteX5" fmla="*/ 214037 w 464475"/>
                <a:gd name="connsiteY5" fmla="*/ 160823 h 248892"/>
                <a:gd name="connsiteX6" fmla="*/ 218255 w 464475"/>
                <a:gd name="connsiteY6" fmla="*/ 145716 h 248892"/>
                <a:gd name="connsiteX7" fmla="*/ 127607 w 464475"/>
                <a:gd name="connsiteY7" fmla="*/ 135949 h 248892"/>
                <a:gd name="connsiteX8" fmla="*/ 129429 w 464475"/>
                <a:gd name="connsiteY8" fmla="*/ 102995 h 248892"/>
                <a:gd name="connsiteX9" fmla="*/ 0 w 464475"/>
                <a:gd name="connsiteY9" fmla="*/ 93909 h 248892"/>
                <a:gd name="connsiteX10" fmla="*/ 10131 w 464475"/>
                <a:gd name="connsiteY10" fmla="*/ 0 h 248892"/>
                <a:gd name="connsiteX0" fmla="*/ 56963 w 464475"/>
                <a:gd name="connsiteY0" fmla="*/ 0 h 220178"/>
                <a:gd name="connsiteX1" fmla="*/ 464475 w 464475"/>
                <a:gd name="connsiteY1" fmla="*/ 11962 h 220178"/>
                <a:gd name="connsiteX2" fmla="*/ 441202 w 464475"/>
                <a:gd name="connsiteY2" fmla="*/ 217837 h 220178"/>
                <a:gd name="connsiteX3" fmla="*/ 374631 w 464475"/>
                <a:gd name="connsiteY3" fmla="*/ 220178 h 220178"/>
                <a:gd name="connsiteX4" fmla="*/ 385777 w 464475"/>
                <a:gd name="connsiteY4" fmla="*/ 149425 h 220178"/>
                <a:gd name="connsiteX5" fmla="*/ 214037 w 464475"/>
                <a:gd name="connsiteY5" fmla="*/ 132109 h 220178"/>
                <a:gd name="connsiteX6" fmla="*/ 218255 w 464475"/>
                <a:gd name="connsiteY6" fmla="*/ 117002 h 220178"/>
                <a:gd name="connsiteX7" fmla="*/ 127607 w 464475"/>
                <a:gd name="connsiteY7" fmla="*/ 107235 h 220178"/>
                <a:gd name="connsiteX8" fmla="*/ 129429 w 464475"/>
                <a:gd name="connsiteY8" fmla="*/ 74281 h 220178"/>
                <a:gd name="connsiteX9" fmla="*/ 0 w 464475"/>
                <a:gd name="connsiteY9" fmla="*/ 65195 h 220178"/>
                <a:gd name="connsiteX10" fmla="*/ 56963 w 464475"/>
                <a:gd name="connsiteY10" fmla="*/ 0 h 220178"/>
                <a:gd name="connsiteX0" fmla="*/ 12006 w 464475"/>
                <a:gd name="connsiteY0" fmla="*/ 0 h 245064"/>
                <a:gd name="connsiteX1" fmla="*/ 464475 w 464475"/>
                <a:gd name="connsiteY1" fmla="*/ 36848 h 245064"/>
                <a:gd name="connsiteX2" fmla="*/ 441202 w 464475"/>
                <a:gd name="connsiteY2" fmla="*/ 242723 h 245064"/>
                <a:gd name="connsiteX3" fmla="*/ 374631 w 464475"/>
                <a:gd name="connsiteY3" fmla="*/ 245064 h 245064"/>
                <a:gd name="connsiteX4" fmla="*/ 385777 w 464475"/>
                <a:gd name="connsiteY4" fmla="*/ 174311 h 245064"/>
                <a:gd name="connsiteX5" fmla="*/ 214037 w 464475"/>
                <a:gd name="connsiteY5" fmla="*/ 156995 h 245064"/>
                <a:gd name="connsiteX6" fmla="*/ 218255 w 464475"/>
                <a:gd name="connsiteY6" fmla="*/ 141888 h 245064"/>
                <a:gd name="connsiteX7" fmla="*/ 127607 w 464475"/>
                <a:gd name="connsiteY7" fmla="*/ 132121 h 245064"/>
                <a:gd name="connsiteX8" fmla="*/ 129429 w 464475"/>
                <a:gd name="connsiteY8" fmla="*/ 99167 h 245064"/>
                <a:gd name="connsiteX9" fmla="*/ 0 w 464475"/>
                <a:gd name="connsiteY9" fmla="*/ 90081 h 245064"/>
                <a:gd name="connsiteX10" fmla="*/ 12006 w 464475"/>
                <a:gd name="connsiteY10" fmla="*/ 0 h 245064"/>
                <a:gd name="connsiteX0" fmla="*/ 0 w 452469"/>
                <a:gd name="connsiteY0" fmla="*/ 0 h 245064"/>
                <a:gd name="connsiteX1" fmla="*/ 452469 w 452469"/>
                <a:gd name="connsiteY1" fmla="*/ 36848 h 245064"/>
                <a:gd name="connsiteX2" fmla="*/ 429196 w 452469"/>
                <a:gd name="connsiteY2" fmla="*/ 242723 h 245064"/>
                <a:gd name="connsiteX3" fmla="*/ 362625 w 452469"/>
                <a:gd name="connsiteY3" fmla="*/ 245064 h 245064"/>
                <a:gd name="connsiteX4" fmla="*/ 373771 w 452469"/>
                <a:gd name="connsiteY4" fmla="*/ 174311 h 245064"/>
                <a:gd name="connsiteX5" fmla="*/ 202031 w 452469"/>
                <a:gd name="connsiteY5" fmla="*/ 156995 h 245064"/>
                <a:gd name="connsiteX6" fmla="*/ 206249 w 452469"/>
                <a:gd name="connsiteY6" fmla="*/ 141888 h 245064"/>
                <a:gd name="connsiteX7" fmla="*/ 115601 w 452469"/>
                <a:gd name="connsiteY7" fmla="*/ 132121 h 245064"/>
                <a:gd name="connsiteX8" fmla="*/ 117423 w 452469"/>
                <a:gd name="connsiteY8" fmla="*/ 99167 h 245064"/>
                <a:gd name="connsiteX9" fmla="*/ 49811 w 452469"/>
                <a:gd name="connsiteY9" fmla="*/ 61367 h 245064"/>
                <a:gd name="connsiteX10" fmla="*/ 0 w 45246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3861 w 460729"/>
                <a:gd name="connsiteY7" fmla="*/ 132121 h 245064"/>
                <a:gd name="connsiteX8" fmla="*/ 125683 w 460729"/>
                <a:gd name="connsiteY8" fmla="*/ 99167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3861 w 460729"/>
                <a:gd name="connsiteY7" fmla="*/ 132121 h 245064"/>
                <a:gd name="connsiteX8" fmla="*/ 148162 w 460729"/>
                <a:gd name="connsiteY8" fmla="*/ 570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3861 w 460729"/>
                <a:gd name="connsiteY7" fmla="*/ 132121 h 245064"/>
                <a:gd name="connsiteX8" fmla="*/ 123810 w 460729"/>
                <a:gd name="connsiteY8" fmla="*/ 101082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3861 w 460729"/>
                <a:gd name="connsiteY7" fmla="*/ 132121 h 245064"/>
                <a:gd name="connsiteX8" fmla="*/ 123810 w 460729"/>
                <a:gd name="connsiteY8" fmla="*/ 101082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1988 w 460729"/>
                <a:gd name="connsiteY7" fmla="*/ 132121 h 245064"/>
                <a:gd name="connsiteX8" fmla="*/ 123810 w 460729"/>
                <a:gd name="connsiteY8" fmla="*/ 101082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1988 w 460729"/>
                <a:gd name="connsiteY7" fmla="*/ 132121 h 245064"/>
                <a:gd name="connsiteX8" fmla="*/ 125683 w 460729"/>
                <a:gd name="connsiteY8" fmla="*/ 99167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1988 w 460729"/>
                <a:gd name="connsiteY7" fmla="*/ 132121 h 245064"/>
                <a:gd name="connsiteX8" fmla="*/ 125683 w 460729"/>
                <a:gd name="connsiteY8" fmla="*/ 99167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10291 w 460729"/>
                <a:gd name="connsiteY5" fmla="*/ 156995 h 245064"/>
                <a:gd name="connsiteX6" fmla="*/ 214509 w 460729"/>
                <a:gd name="connsiteY6" fmla="*/ 141888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08418 w 460729"/>
                <a:gd name="connsiteY5" fmla="*/ 164652 h 245064"/>
                <a:gd name="connsiteX6" fmla="*/ 214509 w 460729"/>
                <a:gd name="connsiteY6" fmla="*/ 141888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08418 w 460729"/>
                <a:gd name="connsiteY5" fmla="*/ 164652 h 245064"/>
                <a:gd name="connsiteX6" fmla="*/ 212636 w 460729"/>
                <a:gd name="connsiteY6" fmla="*/ 139974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2031 w 460729"/>
                <a:gd name="connsiteY4" fmla="*/ 174311 h 245064"/>
                <a:gd name="connsiteX5" fmla="*/ 208418 w 460729"/>
                <a:gd name="connsiteY5" fmla="*/ 164652 h 245064"/>
                <a:gd name="connsiteX6" fmla="*/ 212636 w 460729"/>
                <a:gd name="connsiteY6" fmla="*/ 139974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80158 w 460729"/>
                <a:gd name="connsiteY4" fmla="*/ 174311 h 245064"/>
                <a:gd name="connsiteX5" fmla="*/ 208418 w 460729"/>
                <a:gd name="connsiteY5" fmla="*/ 164652 h 245064"/>
                <a:gd name="connsiteX6" fmla="*/ 212636 w 460729"/>
                <a:gd name="connsiteY6" fmla="*/ 139974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5064"/>
                <a:gd name="connsiteX1" fmla="*/ 460729 w 460729"/>
                <a:gd name="connsiteY1" fmla="*/ 36848 h 245064"/>
                <a:gd name="connsiteX2" fmla="*/ 437456 w 460729"/>
                <a:gd name="connsiteY2" fmla="*/ 242723 h 245064"/>
                <a:gd name="connsiteX3" fmla="*/ 370885 w 460729"/>
                <a:gd name="connsiteY3" fmla="*/ 245064 h 245064"/>
                <a:gd name="connsiteX4" fmla="*/ 376411 w 460729"/>
                <a:gd name="connsiteY4" fmla="*/ 174311 h 245064"/>
                <a:gd name="connsiteX5" fmla="*/ 208418 w 460729"/>
                <a:gd name="connsiteY5" fmla="*/ 164652 h 245064"/>
                <a:gd name="connsiteX6" fmla="*/ 212636 w 460729"/>
                <a:gd name="connsiteY6" fmla="*/ 139974 h 245064"/>
                <a:gd name="connsiteX7" fmla="*/ 121988 w 460729"/>
                <a:gd name="connsiteY7" fmla="*/ 132121 h 245064"/>
                <a:gd name="connsiteX8" fmla="*/ 123810 w 460729"/>
                <a:gd name="connsiteY8" fmla="*/ 97253 h 245064"/>
                <a:gd name="connsiteX9" fmla="*/ 0 w 460729"/>
                <a:gd name="connsiteY9" fmla="*/ 91995 h 245064"/>
                <a:gd name="connsiteX10" fmla="*/ 8260 w 460729"/>
                <a:gd name="connsiteY10" fmla="*/ 0 h 245064"/>
                <a:gd name="connsiteX0" fmla="*/ 8260 w 460729"/>
                <a:gd name="connsiteY0" fmla="*/ 0 h 242723"/>
                <a:gd name="connsiteX1" fmla="*/ 460729 w 460729"/>
                <a:gd name="connsiteY1" fmla="*/ 36848 h 242723"/>
                <a:gd name="connsiteX2" fmla="*/ 437456 w 460729"/>
                <a:gd name="connsiteY2" fmla="*/ 242723 h 242723"/>
                <a:gd name="connsiteX3" fmla="*/ 370885 w 460729"/>
                <a:gd name="connsiteY3" fmla="*/ 239321 h 242723"/>
                <a:gd name="connsiteX4" fmla="*/ 376411 w 460729"/>
                <a:gd name="connsiteY4" fmla="*/ 174311 h 242723"/>
                <a:gd name="connsiteX5" fmla="*/ 208418 w 460729"/>
                <a:gd name="connsiteY5" fmla="*/ 164652 h 242723"/>
                <a:gd name="connsiteX6" fmla="*/ 212636 w 460729"/>
                <a:gd name="connsiteY6" fmla="*/ 139974 h 242723"/>
                <a:gd name="connsiteX7" fmla="*/ 121988 w 460729"/>
                <a:gd name="connsiteY7" fmla="*/ 132121 h 242723"/>
                <a:gd name="connsiteX8" fmla="*/ 123810 w 460729"/>
                <a:gd name="connsiteY8" fmla="*/ 97253 h 242723"/>
                <a:gd name="connsiteX9" fmla="*/ 0 w 460729"/>
                <a:gd name="connsiteY9" fmla="*/ 91995 h 242723"/>
                <a:gd name="connsiteX10" fmla="*/ 8260 w 460729"/>
                <a:gd name="connsiteY10" fmla="*/ 0 h 242723"/>
                <a:gd name="connsiteX0" fmla="*/ 8260 w 460729"/>
                <a:gd name="connsiteY0" fmla="*/ 0 h 242723"/>
                <a:gd name="connsiteX1" fmla="*/ 460729 w 460729"/>
                <a:gd name="connsiteY1" fmla="*/ 36848 h 242723"/>
                <a:gd name="connsiteX2" fmla="*/ 437456 w 460729"/>
                <a:gd name="connsiteY2" fmla="*/ 242723 h 242723"/>
                <a:gd name="connsiteX3" fmla="*/ 370885 w 460729"/>
                <a:gd name="connsiteY3" fmla="*/ 239321 h 242723"/>
                <a:gd name="connsiteX4" fmla="*/ 376411 w 460729"/>
                <a:gd name="connsiteY4" fmla="*/ 174311 h 242723"/>
                <a:gd name="connsiteX5" fmla="*/ 208418 w 460729"/>
                <a:gd name="connsiteY5" fmla="*/ 164652 h 242723"/>
                <a:gd name="connsiteX6" fmla="*/ 212636 w 460729"/>
                <a:gd name="connsiteY6" fmla="*/ 139974 h 242723"/>
                <a:gd name="connsiteX7" fmla="*/ 121988 w 460729"/>
                <a:gd name="connsiteY7" fmla="*/ 132121 h 242723"/>
                <a:gd name="connsiteX8" fmla="*/ 123810 w 460729"/>
                <a:gd name="connsiteY8" fmla="*/ 97253 h 242723"/>
                <a:gd name="connsiteX9" fmla="*/ 0 w 460729"/>
                <a:gd name="connsiteY9" fmla="*/ 91995 h 242723"/>
                <a:gd name="connsiteX10" fmla="*/ 8260 w 460729"/>
                <a:gd name="connsiteY10" fmla="*/ 0 h 242723"/>
                <a:gd name="connsiteX0" fmla="*/ 8260 w 460729"/>
                <a:gd name="connsiteY0" fmla="*/ 0 h 246551"/>
                <a:gd name="connsiteX1" fmla="*/ 460729 w 460729"/>
                <a:gd name="connsiteY1" fmla="*/ 36848 h 246551"/>
                <a:gd name="connsiteX2" fmla="*/ 435583 w 460729"/>
                <a:gd name="connsiteY2" fmla="*/ 246551 h 246551"/>
                <a:gd name="connsiteX3" fmla="*/ 370885 w 460729"/>
                <a:gd name="connsiteY3" fmla="*/ 239321 h 246551"/>
                <a:gd name="connsiteX4" fmla="*/ 376411 w 460729"/>
                <a:gd name="connsiteY4" fmla="*/ 174311 h 246551"/>
                <a:gd name="connsiteX5" fmla="*/ 208418 w 460729"/>
                <a:gd name="connsiteY5" fmla="*/ 164652 h 246551"/>
                <a:gd name="connsiteX6" fmla="*/ 212636 w 460729"/>
                <a:gd name="connsiteY6" fmla="*/ 139974 h 246551"/>
                <a:gd name="connsiteX7" fmla="*/ 121988 w 460729"/>
                <a:gd name="connsiteY7" fmla="*/ 132121 h 246551"/>
                <a:gd name="connsiteX8" fmla="*/ 123810 w 460729"/>
                <a:gd name="connsiteY8" fmla="*/ 97253 h 246551"/>
                <a:gd name="connsiteX9" fmla="*/ 0 w 460729"/>
                <a:gd name="connsiteY9" fmla="*/ 91995 h 246551"/>
                <a:gd name="connsiteX10" fmla="*/ 8260 w 460729"/>
                <a:gd name="connsiteY10" fmla="*/ 0 h 246551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6411 w 460729"/>
                <a:gd name="connsiteY4" fmla="*/ 174311 h 244637"/>
                <a:gd name="connsiteX5" fmla="*/ 208418 w 460729"/>
                <a:gd name="connsiteY5" fmla="*/ 164652 h 244637"/>
                <a:gd name="connsiteX6" fmla="*/ 212636 w 460729"/>
                <a:gd name="connsiteY6" fmla="*/ 139974 h 244637"/>
                <a:gd name="connsiteX7" fmla="*/ 121988 w 460729"/>
                <a:gd name="connsiteY7" fmla="*/ 132121 h 244637"/>
                <a:gd name="connsiteX8" fmla="*/ 123810 w 460729"/>
                <a:gd name="connsiteY8" fmla="*/ 97253 h 244637"/>
                <a:gd name="connsiteX9" fmla="*/ 0 w 460729"/>
                <a:gd name="connsiteY9" fmla="*/ 91995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6411 w 460729"/>
                <a:gd name="connsiteY4" fmla="*/ 174311 h 244637"/>
                <a:gd name="connsiteX5" fmla="*/ 208418 w 460729"/>
                <a:gd name="connsiteY5" fmla="*/ 164652 h 244637"/>
                <a:gd name="connsiteX6" fmla="*/ 212636 w 460729"/>
                <a:gd name="connsiteY6" fmla="*/ 139974 h 244637"/>
                <a:gd name="connsiteX7" fmla="*/ 121988 w 460729"/>
                <a:gd name="connsiteY7" fmla="*/ 132121 h 244637"/>
                <a:gd name="connsiteX8" fmla="*/ 123810 w 460729"/>
                <a:gd name="connsiteY8" fmla="*/ 102996 h 244637"/>
                <a:gd name="connsiteX9" fmla="*/ 0 w 460729"/>
                <a:gd name="connsiteY9" fmla="*/ 91995 h 244637"/>
                <a:gd name="connsiteX10" fmla="*/ 8260 w 460729"/>
                <a:gd name="connsiteY10" fmla="*/ 0 h 244637"/>
                <a:gd name="connsiteX0" fmla="*/ 12006 w 464475"/>
                <a:gd name="connsiteY0" fmla="*/ 0 h 244637"/>
                <a:gd name="connsiteX1" fmla="*/ 464475 w 464475"/>
                <a:gd name="connsiteY1" fmla="*/ 36848 h 244637"/>
                <a:gd name="connsiteX2" fmla="*/ 437455 w 464475"/>
                <a:gd name="connsiteY2" fmla="*/ 244637 h 244637"/>
                <a:gd name="connsiteX3" fmla="*/ 374631 w 464475"/>
                <a:gd name="connsiteY3" fmla="*/ 239321 h 244637"/>
                <a:gd name="connsiteX4" fmla="*/ 380157 w 464475"/>
                <a:gd name="connsiteY4" fmla="*/ 174311 h 244637"/>
                <a:gd name="connsiteX5" fmla="*/ 212164 w 464475"/>
                <a:gd name="connsiteY5" fmla="*/ 164652 h 244637"/>
                <a:gd name="connsiteX6" fmla="*/ 216382 w 464475"/>
                <a:gd name="connsiteY6" fmla="*/ 139974 h 244637"/>
                <a:gd name="connsiteX7" fmla="*/ 125734 w 464475"/>
                <a:gd name="connsiteY7" fmla="*/ 132121 h 244637"/>
                <a:gd name="connsiteX8" fmla="*/ 127556 w 464475"/>
                <a:gd name="connsiteY8" fmla="*/ 102996 h 244637"/>
                <a:gd name="connsiteX9" fmla="*/ 0 w 464475"/>
                <a:gd name="connsiteY9" fmla="*/ 93909 h 244637"/>
                <a:gd name="connsiteX10" fmla="*/ 12006 w 464475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6411 w 460729"/>
                <a:gd name="connsiteY4" fmla="*/ 174311 h 244637"/>
                <a:gd name="connsiteX5" fmla="*/ 208418 w 460729"/>
                <a:gd name="connsiteY5" fmla="*/ 164652 h 244637"/>
                <a:gd name="connsiteX6" fmla="*/ 212636 w 460729"/>
                <a:gd name="connsiteY6" fmla="*/ 139974 h 244637"/>
                <a:gd name="connsiteX7" fmla="*/ 121988 w 460729"/>
                <a:gd name="connsiteY7" fmla="*/ 132121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6411 w 460729"/>
                <a:gd name="connsiteY4" fmla="*/ 174311 h 244637"/>
                <a:gd name="connsiteX5" fmla="*/ 208418 w 460729"/>
                <a:gd name="connsiteY5" fmla="*/ 164652 h 244637"/>
                <a:gd name="connsiteX6" fmla="*/ 212636 w 460729"/>
                <a:gd name="connsiteY6" fmla="*/ 139974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6411 w 460729"/>
                <a:gd name="connsiteY4" fmla="*/ 174311 h 244637"/>
                <a:gd name="connsiteX5" fmla="*/ 208418 w 460729"/>
                <a:gd name="connsiteY5" fmla="*/ 164652 h 244637"/>
                <a:gd name="connsiteX6" fmla="*/ 205143 w 460729"/>
                <a:gd name="connsiteY6" fmla="*/ 139974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8418 w 460729"/>
                <a:gd name="connsiteY5" fmla="*/ 164652 h 244637"/>
                <a:gd name="connsiteX6" fmla="*/ 205143 w 460729"/>
                <a:gd name="connsiteY6" fmla="*/ 139974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39974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8890 w 460729"/>
                <a:gd name="connsiteY6" fmla="*/ 143802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0115 w 460729"/>
                <a:gd name="connsiteY7" fmla="*/ 135950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0115 w 460729"/>
                <a:gd name="connsiteY7" fmla="*/ 141692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6369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6369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0116 w 460729"/>
                <a:gd name="connsiteY7" fmla="*/ 141691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0116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0116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4034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23863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9777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7862 h 244637"/>
                <a:gd name="connsiteX8" fmla="*/ 123810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7862 h 244637"/>
                <a:gd name="connsiteX8" fmla="*/ 118483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7862 h 244637"/>
                <a:gd name="connsiteX8" fmla="*/ 120258 w 460729"/>
                <a:gd name="connsiteY8" fmla="*/ 102996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5143 w 460729"/>
                <a:gd name="connsiteY6" fmla="*/ 143802 h 244637"/>
                <a:gd name="connsiteX7" fmla="*/ 118243 w 460729"/>
                <a:gd name="connsiteY7" fmla="*/ 137862 h 244637"/>
                <a:gd name="connsiteX8" fmla="*/ 122034 w 460729"/>
                <a:gd name="connsiteY8" fmla="*/ 104810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8695 w 460729"/>
                <a:gd name="connsiteY6" fmla="*/ 143802 h 244637"/>
                <a:gd name="connsiteX7" fmla="*/ 118243 w 460729"/>
                <a:gd name="connsiteY7" fmla="*/ 137862 h 244637"/>
                <a:gd name="connsiteX8" fmla="*/ 122034 w 460729"/>
                <a:gd name="connsiteY8" fmla="*/ 104810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  <a:gd name="connsiteX0" fmla="*/ 8260 w 460729"/>
                <a:gd name="connsiteY0" fmla="*/ 0 h 244637"/>
                <a:gd name="connsiteX1" fmla="*/ 460729 w 460729"/>
                <a:gd name="connsiteY1" fmla="*/ 36848 h 244637"/>
                <a:gd name="connsiteX2" fmla="*/ 433709 w 460729"/>
                <a:gd name="connsiteY2" fmla="*/ 244637 h 244637"/>
                <a:gd name="connsiteX3" fmla="*/ 370885 w 460729"/>
                <a:gd name="connsiteY3" fmla="*/ 239321 h 244637"/>
                <a:gd name="connsiteX4" fmla="*/ 374538 w 460729"/>
                <a:gd name="connsiteY4" fmla="*/ 178140 h 244637"/>
                <a:gd name="connsiteX5" fmla="*/ 206545 w 460729"/>
                <a:gd name="connsiteY5" fmla="*/ 166566 h 244637"/>
                <a:gd name="connsiteX6" fmla="*/ 208695 w 460729"/>
                <a:gd name="connsiteY6" fmla="*/ 143802 h 244637"/>
                <a:gd name="connsiteX7" fmla="*/ 118243 w 460729"/>
                <a:gd name="connsiteY7" fmla="*/ 137862 h 244637"/>
                <a:gd name="connsiteX8" fmla="*/ 120258 w 460729"/>
                <a:gd name="connsiteY8" fmla="*/ 104810 h 244637"/>
                <a:gd name="connsiteX9" fmla="*/ 0 w 460729"/>
                <a:gd name="connsiteY9" fmla="*/ 95823 h 244637"/>
                <a:gd name="connsiteX10" fmla="*/ 8260 w 460729"/>
                <a:gd name="connsiteY10" fmla="*/ 0 h 2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0729" h="244637">
                  <a:moveTo>
                    <a:pt x="8260" y="0"/>
                  </a:moveTo>
                  <a:lnTo>
                    <a:pt x="460729" y="36848"/>
                  </a:lnTo>
                  <a:lnTo>
                    <a:pt x="433709" y="244637"/>
                  </a:lnTo>
                  <a:lnTo>
                    <a:pt x="370885" y="239321"/>
                  </a:lnTo>
                  <a:lnTo>
                    <a:pt x="374538" y="178140"/>
                  </a:lnTo>
                  <a:lnTo>
                    <a:pt x="206545" y="166566"/>
                  </a:lnTo>
                  <a:cubicBezTo>
                    <a:pt x="206078" y="157702"/>
                    <a:pt x="209162" y="152666"/>
                    <a:pt x="208695" y="143802"/>
                  </a:cubicBezTo>
                  <a:lnTo>
                    <a:pt x="118243" y="137862"/>
                  </a:lnTo>
                  <a:cubicBezTo>
                    <a:pt x="118225" y="125602"/>
                    <a:pt x="120276" y="117070"/>
                    <a:pt x="120258" y="104810"/>
                  </a:cubicBezTo>
                  <a:lnTo>
                    <a:pt x="0" y="95823"/>
                  </a:lnTo>
                  <a:lnTo>
                    <a:pt x="8260" y="0"/>
                  </a:lnTo>
                  <a:close/>
                </a:path>
              </a:pathLst>
            </a:custGeom>
            <a:solidFill>
              <a:srgbClr val="FFD653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9" name="フリーフォーム 15"/>
            <p:cNvSpPr>
              <a:spLocks/>
            </p:cNvSpPr>
            <p:nvPr/>
          </p:nvSpPr>
          <p:spPr bwMode="auto">
            <a:xfrm>
              <a:off x="2372844" y="3218939"/>
              <a:ext cx="897964" cy="336572"/>
            </a:xfrm>
            <a:custGeom>
              <a:avLst/>
              <a:gdLst>
                <a:gd name="T0" fmla="*/ 15881 w 685233"/>
                <a:gd name="T1" fmla="*/ 0 h 270009"/>
                <a:gd name="T2" fmla="*/ 104363 w 685233"/>
                <a:gd name="T3" fmla="*/ 9071 h 270009"/>
                <a:gd name="T4" fmla="*/ 102094 w 685233"/>
                <a:gd name="T5" fmla="*/ 47624 h 270009"/>
                <a:gd name="T6" fmla="*/ 369807 w 685233"/>
                <a:gd name="T7" fmla="*/ 68035 h 270009"/>
                <a:gd name="T8" fmla="*/ 372076 w 685233"/>
                <a:gd name="T9" fmla="*/ 31750 h 270009"/>
                <a:gd name="T10" fmla="*/ 537696 w 685233"/>
                <a:gd name="T11" fmla="*/ 45356 h 270009"/>
                <a:gd name="T12" fmla="*/ 535427 w 685233"/>
                <a:gd name="T13" fmla="*/ 74839 h 270009"/>
                <a:gd name="T14" fmla="*/ 685165 w 685233"/>
                <a:gd name="T15" fmla="*/ 86178 h 270009"/>
                <a:gd name="T16" fmla="*/ 669284 w 685233"/>
                <a:gd name="T17" fmla="*/ 269875 h 270009"/>
                <a:gd name="T18" fmla="*/ 0 w 685233"/>
                <a:gd name="T19" fmla="*/ 213178 h 270009"/>
                <a:gd name="T20" fmla="*/ 15881 w 685233"/>
                <a:gd name="T21" fmla="*/ 0 h 2700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connsiteX0" fmla="*/ 15883 w 685233"/>
                <a:gd name="connsiteY0" fmla="*/ 0 h 270009"/>
                <a:gd name="connsiteX1" fmla="*/ 96562 w 685233"/>
                <a:gd name="connsiteY1" fmla="*/ 9076 h 270009"/>
                <a:gd name="connsiteX2" fmla="*/ 102104 w 685233"/>
                <a:gd name="connsiteY2" fmla="*/ 47648 h 270009"/>
                <a:gd name="connsiteX3" fmla="*/ 369844 w 685233"/>
                <a:gd name="connsiteY3" fmla="*/ 68069 h 270009"/>
                <a:gd name="connsiteX4" fmla="*/ 372113 w 685233"/>
                <a:gd name="connsiteY4" fmla="*/ 31766 h 270009"/>
                <a:gd name="connsiteX5" fmla="*/ 537749 w 685233"/>
                <a:gd name="connsiteY5" fmla="*/ 45379 h 270009"/>
                <a:gd name="connsiteX6" fmla="*/ 535480 w 685233"/>
                <a:gd name="connsiteY6" fmla="*/ 74876 h 270009"/>
                <a:gd name="connsiteX7" fmla="*/ 685233 w 685233"/>
                <a:gd name="connsiteY7" fmla="*/ 86221 h 270009"/>
                <a:gd name="connsiteX8" fmla="*/ 669350 w 685233"/>
                <a:gd name="connsiteY8" fmla="*/ 270009 h 270009"/>
                <a:gd name="connsiteX9" fmla="*/ 0 w 685233"/>
                <a:gd name="connsiteY9" fmla="*/ 213284 h 270009"/>
                <a:gd name="connsiteX10" fmla="*/ 15883 w 685233"/>
                <a:gd name="connsiteY10" fmla="*/ 0 h 270009"/>
                <a:gd name="connsiteX0" fmla="*/ 15883 w 685233"/>
                <a:gd name="connsiteY0" fmla="*/ 0 h 270009"/>
                <a:gd name="connsiteX1" fmla="*/ 104373 w 685233"/>
                <a:gd name="connsiteY1" fmla="*/ 9076 h 270009"/>
                <a:gd name="connsiteX2" fmla="*/ 102104 w 685233"/>
                <a:gd name="connsiteY2" fmla="*/ 47648 h 270009"/>
                <a:gd name="connsiteX3" fmla="*/ 369844 w 685233"/>
                <a:gd name="connsiteY3" fmla="*/ 68069 h 270009"/>
                <a:gd name="connsiteX4" fmla="*/ 372113 w 685233"/>
                <a:gd name="connsiteY4" fmla="*/ 31766 h 270009"/>
                <a:gd name="connsiteX5" fmla="*/ 537749 w 685233"/>
                <a:gd name="connsiteY5" fmla="*/ 45379 h 270009"/>
                <a:gd name="connsiteX6" fmla="*/ 535480 w 685233"/>
                <a:gd name="connsiteY6" fmla="*/ 74876 h 270009"/>
                <a:gd name="connsiteX7" fmla="*/ 685233 w 685233"/>
                <a:gd name="connsiteY7" fmla="*/ 86221 h 270009"/>
                <a:gd name="connsiteX8" fmla="*/ 669350 w 685233"/>
                <a:gd name="connsiteY8" fmla="*/ 270009 h 270009"/>
                <a:gd name="connsiteX9" fmla="*/ 0 w 685233"/>
                <a:gd name="connsiteY9" fmla="*/ 213284 h 270009"/>
                <a:gd name="connsiteX10" fmla="*/ 15883 w 685233"/>
                <a:gd name="connsiteY10" fmla="*/ 0 h 270009"/>
                <a:gd name="connsiteX0" fmla="*/ 15883 w 685233"/>
                <a:gd name="connsiteY0" fmla="*/ 0 h 267353"/>
                <a:gd name="connsiteX1" fmla="*/ 104373 w 685233"/>
                <a:gd name="connsiteY1" fmla="*/ 9076 h 267353"/>
                <a:gd name="connsiteX2" fmla="*/ 102104 w 685233"/>
                <a:gd name="connsiteY2" fmla="*/ 47648 h 267353"/>
                <a:gd name="connsiteX3" fmla="*/ 369844 w 685233"/>
                <a:gd name="connsiteY3" fmla="*/ 68069 h 267353"/>
                <a:gd name="connsiteX4" fmla="*/ 372113 w 685233"/>
                <a:gd name="connsiteY4" fmla="*/ 31766 h 267353"/>
                <a:gd name="connsiteX5" fmla="*/ 537749 w 685233"/>
                <a:gd name="connsiteY5" fmla="*/ 45379 h 267353"/>
                <a:gd name="connsiteX6" fmla="*/ 535480 w 685233"/>
                <a:gd name="connsiteY6" fmla="*/ 74876 h 267353"/>
                <a:gd name="connsiteX7" fmla="*/ 685233 w 685233"/>
                <a:gd name="connsiteY7" fmla="*/ 86221 h 267353"/>
                <a:gd name="connsiteX8" fmla="*/ 664143 w 685233"/>
                <a:gd name="connsiteY8" fmla="*/ 267353 h 267353"/>
                <a:gd name="connsiteX9" fmla="*/ 0 w 685233"/>
                <a:gd name="connsiteY9" fmla="*/ 213284 h 267353"/>
                <a:gd name="connsiteX10" fmla="*/ 15883 w 685233"/>
                <a:gd name="connsiteY10" fmla="*/ 0 h 267353"/>
                <a:gd name="connsiteX0" fmla="*/ 15883 w 685233"/>
                <a:gd name="connsiteY0" fmla="*/ 0 h 262040"/>
                <a:gd name="connsiteX1" fmla="*/ 104373 w 685233"/>
                <a:gd name="connsiteY1" fmla="*/ 9076 h 262040"/>
                <a:gd name="connsiteX2" fmla="*/ 102104 w 685233"/>
                <a:gd name="connsiteY2" fmla="*/ 47648 h 262040"/>
                <a:gd name="connsiteX3" fmla="*/ 369844 w 685233"/>
                <a:gd name="connsiteY3" fmla="*/ 68069 h 262040"/>
                <a:gd name="connsiteX4" fmla="*/ 372113 w 685233"/>
                <a:gd name="connsiteY4" fmla="*/ 31766 h 262040"/>
                <a:gd name="connsiteX5" fmla="*/ 537749 w 685233"/>
                <a:gd name="connsiteY5" fmla="*/ 45379 h 262040"/>
                <a:gd name="connsiteX6" fmla="*/ 535480 w 685233"/>
                <a:gd name="connsiteY6" fmla="*/ 74876 h 262040"/>
                <a:gd name="connsiteX7" fmla="*/ 685233 w 685233"/>
                <a:gd name="connsiteY7" fmla="*/ 86221 h 262040"/>
                <a:gd name="connsiteX8" fmla="*/ 666747 w 685233"/>
                <a:gd name="connsiteY8" fmla="*/ 262040 h 262040"/>
                <a:gd name="connsiteX9" fmla="*/ 0 w 685233"/>
                <a:gd name="connsiteY9" fmla="*/ 213284 h 262040"/>
                <a:gd name="connsiteX10" fmla="*/ 15883 w 685233"/>
                <a:gd name="connsiteY10" fmla="*/ 0 h 262040"/>
                <a:gd name="connsiteX0" fmla="*/ 15883 w 685233"/>
                <a:gd name="connsiteY0" fmla="*/ 0 h 262040"/>
                <a:gd name="connsiteX1" fmla="*/ 104373 w 685233"/>
                <a:gd name="connsiteY1" fmla="*/ 9076 h 262040"/>
                <a:gd name="connsiteX2" fmla="*/ 102104 w 685233"/>
                <a:gd name="connsiteY2" fmla="*/ 47648 h 262040"/>
                <a:gd name="connsiteX3" fmla="*/ 369844 w 685233"/>
                <a:gd name="connsiteY3" fmla="*/ 68069 h 262040"/>
                <a:gd name="connsiteX4" fmla="*/ 369510 w 685233"/>
                <a:gd name="connsiteY4" fmla="*/ 31766 h 262040"/>
                <a:gd name="connsiteX5" fmla="*/ 537749 w 685233"/>
                <a:gd name="connsiteY5" fmla="*/ 45379 h 262040"/>
                <a:gd name="connsiteX6" fmla="*/ 535480 w 685233"/>
                <a:gd name="connsiteY6" fmla="*/ 74876 h 262040"/>
                <a:gd name="connsiteX7" fmla="*/ 685233 w 685233"/>
                <a:gd name="connsiteY7" fmla="*/ 86221 h 262040"/>
                <a:gd name="connsiteX8" fmla="*/ 666747 w 685233"/>
                <a:gd name="connsiteY8" fmla="*/ 262040 h 262040"/>
                <a:gd name="connsiteX9" fmla="*/ 0 w 685233"/>
                <a:gd name="connsiteY9" fmla="*/ 213284 h 262040"/>
                <a:gd name="connsiteX10" fmla="*/ 15883 w 685233"/>
                <a:gd name="connsiteY10" fmla="*/ 0 h 26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233" h="262040">
                  <a:moveTo>
                    <a:pt x="15883" y="0"/>
                  </a:moveTo>
                  <a:lnTo>
                    <a:pt x="104373" y="9076"/>
                  </a:lnTo>
                  <a:lnTo>
                    <a:pt x="102104" y="47648"/>
                  </a:lnTo>
                  <a:lnTo>
                    <a:pt x="369844" y="68069"/>
                  </a:lnTo>
                  <a:cubicBezTo>
                    <a:pt x="369733" y="55968"/>
                    <a:pt x="369621" y="43867"/>
                    <a:pt x="369510" y="31766"/>
                  </a:cubicBezTo>
                  <a:lnTo>
                    <a:pt x="537749" y="45379"/>
                  </a:lnTo>
                  <a:lnTo>
                    <a:pt x="535480" y="74876"/>
                  </a:lnTo>
                  <a:lnTo>
                    <a:pt x="685233" y="86221"/>
                  </a:lnTo>
                  <a:lnTo>
                    <a:pt x="666747" y="262040"/>
                  </a:lnTo>
                  <a:lnTo>
                    <a:pt x="0" y="213284"/>
                  </a:lnTo>
                  <a:lnTo>
                    <a:pt x="15883" y="0"/>
                  </a:lnTo>
                  <a:close/>
                </a:path>
              </a:pathLst>
            </a:custGeom>
            <a:solidFill>
              <a:srgbClr val="FFD653"/>
            </a:solidFill>
            <a:ln w="9525" cap="flat" cmpd="sng" algn="ctr">
              <a:solidFill>
                <a:srgbClr val="7F7F7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フリーフォーム 7"/>
            <p:cNvSpPr/>
            <p:nvPr/>
          </p:nvSpPr>
          <p:spPr>
            <a:xfrm>
              <a:off x="2362403" y="3516233"/>
              <a:ext cx="899160" cy="297180"/>
            </a:xfrm>
            <a:custGeom>
              <a:avLst/>
              <a:gdLst>
                <a:gd name="connsiteX0" fmla="*/ 15240 w 899160"/>
                <a:gd name="connsiteY0" fmla="*/ 0 h 297180"/>
                <a:gd name="connsiteX1" fmla="*/ 0 w 899160"/>
                <a:gd name="connsiteY1" fmla="*/ 228600 h 297180"/>
                <a:gd name="connsiteX2" fmla="*/ 868680 w 899160"/>
                <a:gd name="connsiteY2" fmla="*/ 297180 h 297180"/>
                <a:gd name="connsiteX3" fmla="*/ 899160 w 899160"/>
                <a:gd name="connsiteY3" fmla="*/ 60960 h 297180"/>
                <a:gd name="connsiteX4" fmla="*/ 15240 w 899160"/>
                <a:gd name="connsiteY4" fmla="*/ 0 h 2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9160" h="297180">
                  <a:moveTo>
                    <a:pt x="15240" y="0"/>
                  </a:moveTo>
                  <a:lnTo>
                    <a:pt x="0" y="228600"/>
                  </a:lnTo>
                  <a:lnTo>
                    <a:pt x="868680" y="297180"/>
                  </a:lnTo>
                  <a:lnTo>
                    <a:pt x="899160" y="6096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1649107" y="3683918"/>
              <a:ext cx="1578444" cy="432000"/>
            </a:xfrm>
            <a:custGeom>
              <a:avLst/>
              <a:gdLst>
                <a:gd name="connsiteX0" fmla="*/ 1569720 w 1569720"/>
                <a:gd name="connsiteY0" fmla="*/ 137160 h 396240"/>
                <a:gd name="connsiteX1" fmla="*/ 1554480 w 1569720"/>
                <a:gd name="connsiteY1" fmla="*/ 396240 h 396240"/>
                <a:gd name="connsiteX2" fmla="*/ 716280 w 1569720"/>
                <a:gd name="connsiteY2" fmla="*/ 350520 h 396240"/>
                <a:gd name="connsiteX3" fmla="*/ 487680 w 1569720"/>
                <a:gd name="connsiteY3" fmla="*/ 350520 h 396240"/>
                <a:gd name="connsiteX4" fmla="*/ 0 w 1569720"/>
                <a:gd name="connsiteY4" fmla="*/ 312420 h 396240"/>
                <a:gd name="connsiteX5" fmla="*/ 30480 w 1569720"/>
                <a:gd name="connsiteY5" fmla="*/ 0 h 396240"/>
                <a:gd name="connsiteX6" fmla="*/ 1569720 w 1569720"/>
                <a:gd name="connsiteY6" fmla="*/ 137160 h 396240"/>
                <a:gd name="connsiteX0" fmla="*/ 1569720 w 1569720"/>
                <a:gd name="connsiteY0" fmla="*/ 129540 h 388620"/>
                <a:gd name="connsiteX1" fmla="*/ 1554480 w 1569720"/>
                <a:gd name="connsiteY1" fmla="*/ 388620 h 388620"/>
                <a:gd name="connsiteX2" fmla="*/ 716280 w 1569720"/>
                <a:gd name="connsiteY2" fmla="*/ 342900 h 388620"/>
                <a:gd name="connsiteX3" fmla="*/ 487680 w 1569720"/>
                <a:gd name="connsiteY3" fmla="*/ 342900 h 388620"/>
                <a:gd name="connsiteX4" fmla="*/ 0 w 1569720"/>
                <a:gd name="connsiteY4" fmla="*/ 304800 h 388620"/>
                <a:gd name="connsiteX5" fmla="*/ 30480 w 1569720"/>
                <a:gd name="connsiteY5" fmla="*/ 0 h 388620"/>
                <a:gd name="connsiteX6" fmla="*/ 1569720 w 1569720"/>
                <a:gd name="connsiteY6" fmla="*/ 129540 h 388620"/>
                <a:gd name="connsiteX0" fmla="*/ 1582420 w 1582420"/>
                <a:gd name="connsiteY0" fmla="*/ 129540 h 388620"/>
                <a:gd name="connsiteX1" fmla="*/ 1567180 w 1582420"/>
                <a:gd name="connsiteY1" fmla="*/ 388620 h 388620"/>
                <a:gd name="connsiteX2" fmla="*/ 728980 w 1582420"/>
                <a:gd name="connsiteY2" fmla="*/ 342900 h 388620"/>
                <a:gd name="connsiteX3" fmla="*/ 500380 w 1582420"/>
                <a:gd name="connsiteY3" fmla="*/ 342900 h 388620"/>
                <a:gd name="connsiteX4" fmla="*/ 0 w 1582420"/>
                <a:gd name="connsiteY4" fmla="*/ 301625 h 388620"/>
                <a:gd name="connsiteX5" fmla="*/ 43180 w 1582420"/>
                <a:gd name="connsiteY5" fmla="*/ 0 h 388620"/>
                <a:gd name="connsiteX6" fmla="*/ 1582420 w 1582420"/>
                <a:gd name="connsiteY6" fmla="*/ 129540 h 388620"/>
                <a:gd name="connsiteX0" fmla="*/ 1582420 w 1582420"/>
                <a:gd name="connsiteY0" fmla="*/ 139065 h 398145"/>
                <a:gd name="connsiteX1" fmla="*/ 1567180 w 1582420"/>
                <a:gd name="connsiteY1" fmla="*/ 398145 h 398145"/>
                <a:gd name="connsiteX2" fmla="*/ 728980 w 1582420"/>
                <a:gd name="connsiteY2" fmla="*/ 352425 h 398145"/>
                <a:gd name="connsiteX3" fmla="*/ 500380 w 1582420"/>
                <a:gd name="connsiteY3" fmla="*/ 352425 h 398145"/>
                <a:gd name="connsiteX4" fmla="*/ 0 w 1582420"/>
                <a:gd name="connsiteY4" fmla="*/ 311150 h 398145"/>
                <a:gd name="connsiteX5" fmla="*/ 33655 w 1582420"/>
                <a:gd name="connsiteY5" fmla="*/ 0 h 398145"/>
                <a:gd name="connsiteX6" fmla="*/ 1582420 w 1582420"/>
                <a:gd name="connsiteY6" fmla="*/ 139065 h 398145"/>
                <a:gd name="connsiteX0" fmla="*/ 1582420 w 1582420"/>
                <a:gd name="connsiteY0" fmla="*/ 139065 h 407670"/>
                <a:gd name="connsiteX1" fmla="*/ 1548130 w 1582420"/>
                <a:gd name="connsiteY1" fmla="*/ 407670 h 407670"/>
                <a:gd name="connsiteX2" fmla="*/ 728980 w 1582420"/>
                <a:gd name="connsiteY2" fmla="*/ 352425 h 407670"/>
                <a:gd name="connsiteX3" fmla="*/ 500380 w 1582420"/>
                <a:gd name="connsiteY3" fmla="*/ 352425 h 407670"/>
                <a:gd name="connsiteX4" fmla="*/ 0 w 1582420"/>
                <a:gd name="connsiteY4" fmla="*/ 311150 h 407670"/>
                <a:gd name="connsiteX5" fmla="*/ 33655 w 1582420"/>
                <a:gd name="connsiteY5" fmla="*/ 0 h 407670"/>
                <a:gd name="connsiteX6" fmla="*/ 1582420 w 1582420"/>
                <a:gd name="connsiteY6" fmla="*/ 139065 h 407670"/>
                <a:gd name="connsiteX0" fmla="*/ 1582420 w 1582420"/>
                <a:gd name="connsiteY0" fmla="*/ 139065 h 407670"/>
                <a:gd name="connsiteX1" fmla="*/ 1548130 w 1582420"/>
                <a:gd name="connsiteY1" fmla="*/ 407670 h 407670"/>
                <a:gd name="connsiteX2" fmla="*/ 728980 w 1582420"/>
                <a:gd name="connsiteY2" fmla="*/ 352425 h 407670"/>
                <a:gd name="connsiteX3" fmla="*/ 500380 w 1582420"/>
                <a:gd name="connsiteY3" fmla="*/ 352425 h 407670"/>
                <a:gd name="connsiteX4" fmla="*/ 0 w 1582420"/>
                <a:gd name="connsiteY4" fmla="*/ 311150 h 407670"/>
                <a:gd name="connsiteX5" fmla="*/ 33655 w 1582420"/>
                <a:gd name="connsiteY5" fmla="*/ 0 h 407670"/>
                <a:gd name="connsiteX6" fmla="*/ 1582420 w 1582420"/>
                <a:gd name="connsiteY6" fmla="*/ 139065 h 407670"/>
                <a:gd name="connsiteX0" fmla="*/ 1582420 w 1582420"/>
                <a:gd name="connsiteY0" fmla="*/ 139065 h 407670"/>
                <a:gd name="connsiteX1" fmla="*/ 1548130 w 1582420"/>
                <a:gd name="connsiteY1" fmla="*/ 407670 h 407670"/>
                <a:gd name="connsiteX2" fmla="*/ 728980 w 1582420"/>
                <a:gd name="connsiteY2" fmla="*/ 352425 h 407670"/>
                <a:gd name="connsiteX3" fmla="*/ 484477 w 1582420"/>
                <a:gd name="connsiteY3" fmla="*/ 197375 h 407670"/>
                <a:gd name="connsiteX4" fmla="*/ 0 w 1582420"/>
                <a:gd name="connsiteY4" fmla="*/ 311150 h 407670"/>
                <a:gd name="connsiteX5" fmla="*/ 33655 w 1582420"/>
                <a:gd name="connsiteY5" fmla="*/ 0 h 407670"/>
                <a:gd name="connsiteX6" fmla="*/ 1582420 w 1582420"/>
                <a:gd name="connsiteY6" fmla="*/ 139065 h 407670"/>
                <a:gd name="connsiteX0" fmla="*/ 1582420 w 1582420"/>
                <a:gd name="connsiteY0" fmla="*/ 139065 h 407670"/>
                <a:gd name="connsiteX1" fmla="*/ 1548130 w 1582420"/>
                <a:gd name="connsiteY1" fmla="*/ 407670 h 407670"/>
                <a:gd name="connsiteX2" fmla="*/ 728980 w 1582420"/>
                <a:gd name="connsiteY2" fmla="*/ 352425 h 407670"/>
                <a:gd name="connsiteX3" fmla="*/ 492429 w 1582420"/>
                <a:gd name="connsiteY3" fmla="*/ 360376 h 407670"/>
                <a:gd name="connsiteX4" fmla="*/ 0 w 1582420"/>
                <a:gd name="connsiteY4" fmla="*/ 311150 h 407670"/>
                <a:gd name="connsiteX5" fmla="*/ 33655 w 1582420"/>
                <a:gd name="connsiteY5" fmla="*/ 0 h 407670"/>
                <a:gd name="connsiteX6" fmla="*/ 1582420 w 1582420"/>
                <a:gd name="connsiteY6" fmla="*/ 139065 h 407670"/>
                <a:gd name="connsiteX0" fmla="*/ 1578444 w 1578444"/>
                <a:gd name="connsiteY0" fmla="*/ 139065 h 407670"/>
                <a:gd name="connsiteX1" fmla="*/ 1544154 w 1578444"/>
                <a:gd name="connsiteY1" fmla="*/ 407670 h 407670"/>
                <a:gd name="connsiteX2" fmla="*/ 725004 w 1578444"/>
                <a:gd name="connsiteY2" fmla="*/ 352425 h 407670"/>
                <a:gd name="connsiteX3" fmla="*/ 488453 w 1578444"/>
                <a:gd name="connsiteY3" fmla="*/ 360376 h 407670"/>
                <a:gd name="connsiteX4" fmla="*/ 0 w 1578444"/>
                <a:gd name="connsiteY4" fmla="*/ 323077 h 407670"/>
                <a:gd name="connsiteX5" fmla="*/ 29679 w 1578444"/>
                <a:gd name="connsiteY5" fmla="*/ 0 h 407670"/>
                <a:gd name="connsiteX6" fmla="*/ 1578444 w 1578444"/>
                <a:gd name="connsiteY6" fmla="*/ 139065 h 407670"/>
                <a:gd name="connsiteX0" fmla="*/ 1578444 w 1578444"/>
                <a:gd name="connsiteY0" fmla="*/ 139065 h 407670"/>
                <a:gd name="connsiteX1" fmla="*/ 1544154 w 1578444"/>
                <a:gd name="connsiteY1" fmla="*/ 407670 h 407670"/>
                <a:gd name="connsiteX2" fmla="*/ 860176 w 1578444"/>
                <a:gd name="connsiteY2" fmla="*/ 364352 h 407670"/>
                <a:gd name="connsiteX3" fmla="*/ 488453 w 1578444"/>
                <a:gd name="connsiteY3" fmla="*/ 360376 h 407670"/>
                <a:gd name="connsiteX4" fmla="*/ 0 w 1578444"/>
                <a:gd name="connsiteY4" fmla="*/ 323077 h 407670"/>
                <a:gd name="connsiteX5" fmla="*/ 29679 w 1578444"/>
                <a:gd name="connsiteY5" fmla="*/ 0 h 407670"/>
                <a:gd name="connsiteX6" fmla="*/ 1578444 w 1578444"/>
                <a:gd name="connsiteY6" fmla="*/ 139065 h 407670"/>
                <a:gd name="connsiteX0" fmla="*/ 1578444 w 1578444"/>
                <a:gd name="connsiteY0" fmla="*/ 139065 h 427548"/>
                <a:gd name="connsiteX1" fmla="*/ 1548130 w 1578444"/>
                <a:gd name="connsiteY1" fmla="*/ 427548 h 427548"/>
                <a:gd name="connsiteX2" fmla="*/ 860176 w 1578444"/>
                <a:gd name="connsiteY2" fmla="*/ 364352 h 427548"/>
                <a:gd name="connsiteX3" fmla="*/ 488453 w 1578444"/>
                <a:gd name="connsiteY3" fmla="*/ 360376 h 427548"/>
                <a:gd name="connsiteX4" fmla="*/ 0 w 1578444"/>
                <a:gd name="connsiteY4" fmla="*/ 323077 h 427548"/>
                <a:gd name="connsiteX5" fmla="*/ 29679 w 1578444"/>
                <a:gd name="connsiteY5" fmla="*/ 0 h 427548"/>
                <a:gd name="connsiteX6" fmla="*/ 1578444 w 1578444"/>
                <a:gd name="connsiteY6" fmla="*/ 139065 h 427548"/>
                <a:gd name="connsiteX0" fmla="*/ 1578444 w 1578444"/>
                <a:gd name="connsiteY0" fmla="*/ 139065 h 411645"/>
                <a:gd name="connsiteX1" fmla="*/ 1544154 w 1578444"/>
                <a:gd name="connsiteY1" fmla="*/ 411645 h 411645"/>
                <a:gd name="connsiteX2" fmla="*/ 860176 w 1578444"/>
                <a:gd name="connsiteY2" fmla="*/ 364352 h 411645"/>
                <a:gd name="connsiteX3" fmla="*/ 488453 w 1578444"/>
                <a:gd name="connsiteY3" fmla="*/ 360376 h 411645"/>
                <a:gd name="connsiteX4" fmla="*/ 0 w 1578444"/>
                <a:gd name="connsiteY4" fmla="*/ 323077 h 411645"/>
                <a:gd name="connsiteX5" fmla="*/ 29679 w 1578444"/>
                <a:gd name="connsiteY5" fmla="*/ 0 h 411645"/>
                <a:gd name="connsiteX6" fmla="*/ 1578444 w 1578444"/>
                <a:gd name="connsiteY6" fmla="*/ 139065 h 411645"/>
                <a:gd name="connsiteX0" fmla="*/ 1578444 w 1578444"/>
                <a:gd name="connsiteY0" fmla="*/ 139065 h 427548"/>
                <a:gd name="connsiteX1" fmla="*/ 1548130 w 1578444"/>
                <a:gd name="connsiteY1" fmla="*/ 427548 h 427548"/>
                <a:gd name="connsiteX2" fmla="*/ 860176 w 1578444"/>
                <a:gd name="connsiteY2" fmla="*/ 364352 h 427548"/>
                <a:gd name="connsiteX3" fmla="*/ 488453 w 1578444"/>
                <a:gd name="connsiteY3" fmla="*/ 360376 h 427548"/>
                <a:gd name="connsiteX4" fmla="*/ 0 w 1578444"/>
                <a:gd name="connsiteY4" fmla="*/ 323077 h 427548"/>
                <a:gd name="connsiteX5" fmla="*/ 29679 w 1578444"/>
                <a:gd name="connsiteY5" fmla="*/ 0 h 427548"/>
                <a:gd name="connsiteX6" fmla="*/ 1578444 w 1578444"/>
                <a:gd name="connsiteY6" fmla="*/ 139065 h 427548"/>
                <a:gd name="connsiteX0" fmla="*/ 1578444 w 1578444"/>
                <a:gd name="connsiteY0" fmla="*/ 139065 h 419597"/>
                <a:gd name="connsiteX1" fmla="*/ 1544155 w 1578444"/>
                <a:gd name="connsiteY1" fmla="*/ 419597 h 419597"/>
                <a:gd name="connsiteX2" fmla="*/ 860176 w 1578444"/>
                <a:gd name="connsiteY2" fmla="*/ 364352 h 419597"/>
                <a:gd name="connsiteX3" fmla="*/ 488453 w 1578444"/>
                <a:gd name="connsiteY3" fmla="*/ 360376 h 419597"/>
                <a:gd name="connsiteX4" fmla="*/ 0 w 1578444"/>
                <a:gd name="connsiteY4" fmla="*/ 323077 h 419597"/>
                <a:gd name="connsiteX5" fmla="*/ 29679 w 1578444"/>
                <a:gd name="connsiteY5" fmla="*/ 0 h 419597"/>
                <a:gd name="connsiteX6" fmla="*/ 1578444 w 1578444"/>
                <a:gd name="connsiteY6" fmla="*/ 139065 h 419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8444" h="419597">
                  <a:moveTo>
                    <a:pt x="1578444" y="139065"/>
                  </a:moveTo>
                  <a:lnTo>
                    <a:pt x="1544155" y="419597"/>
                  </a:lnTo>
                  <a:lnTo>
                    <a:pt x="860176" y="364352"/>
                  </a:lnTo>
                  <a:lnTo>
                    <a:pt x="488453" y="360376"/>
                  </a:lnTo>
                  <a:lnTo>
                    <a:pt x="0" y="323077"/>
                  </a:lnTo>
                  <a:lnTo>
                    <a:pt x="29679" y="0"/>
                  </a:lnTo>
                  <a:lnTo>
                    <a:pt x="1578444" y="13906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1609361" y="4010045"/>
              <a:ext cx="906919" cy="360913"/>
            </a:xfrm>
            <a:custGeom>
              <a:avLst/>
              <a:gdLst>
                <a:gd name="connsiteX0" fmla="*/ 22860 w 922020"/>
                <a:gd name="connsiteY0" fmla="*/ 0 h 350520"/>
                <a:gd name="connsiteX1" fmla="*/ 640080 w 922020"/>
                <a:gd name="connsiteY1" fmla="*/ 60960 h 350520"/>
                <a:gd name="connsiteX2" fmla="*/ 922020 w 922020"/>
                <a:gd name="connsiteY2" fmla="*/ 60960 h 350520"/>
                <a:gd name="connsiteX3" fmla="*/ 906780 w 922020"/>
                <a:gd name="connsiteY3" fmla="*/ 350520 h 350520"/>
                <a:gd name="connsiteX4" fmla="*/ 579120 w 922020"/>
                <a:gd name="connsiteY4" fmla="*/ 350520 h 350520"/>
                <a:gd name="connsiteX5" fmla="*/ 167640 w 922020"/>
                <a:gd name="connsiteY5" fmla="*/ 327660 h 350520"/>
                <a:gd name="connsiteX6" fmla="*/ 0 w 922020"/>
                <a:gd name="connsiteY6" fmla="*/ 304800 h 350520"/>
                <a:gd name="connsiteX7" fmla="*/ 22860 w 922020"/>
                <a:gd name="connsiteY7" fmla="*/ 0 h 350520"/>
                <a:gd name="connsiteX0" fmla="*/ 22860 w 922020"/>
                <a:gd name="connsiteY0" fmla="*/ 0 h 350520"/>
                <a:gd name="connsiteX1" fmla="*/ 643255 w 922020"/>
                <a:gd name="connsiteY1" fmla="*/ 57785 h 350520"/>
                <a:gd name="connsiteX2" fmla="*/ 922020 w 922020"/>
                <a:gd name="connsiteY2" fmla="*/ 60960 h 350520"/>
                <a:gd name="connsiteX3" fmla="*/ 906780 w 922020"/>
                <a:gd name="connsiteY3" fmla="*/ 350520 h 350520"/>
                <a:gd name="connsiteX4" fmla="*/ 579120 w 922020"/>
                <a:gd name="connsiteY4" fmla="*/ 350520 h 350520"/>
                <a:gd name="connsiteX5" fmla="*/ 167640 w 922020"/>
                <a:gd name="connsiteY5" fmla="*/ 327660 h 350520"/>
                <a:gd name="connsiteX6" fmla="*/ 0 w 922020"/>
                <a:gd name="connsiteY6" fmla="*/ 304800 h 350520"/>
                <a:gd name="connsiteX7" fmla="*/ 22860 w 922020"/>
                <a:gd name="connsiteY7" fmla="*/ 0 h 350520"/>
                <a:gd name="connsiteX0" fmla="*/ 32385 w 922020"/>
                <a:gd name="connsiteY0" fmla="*/ 0 h 347345"/>
                <a:gd name="connsiteX1" fmla="*/ 643255 w 922020"/>
                <a:gd name="connsiteY1" fmla="*/ 54610 h 347345"/>
                <a:gd name="connsiteX2" fmla="*/ 922020 w 922020"/>
                <a:gd name="connsiteY2" fmla="*/ 57785 h 347345"/>
                <a:gd name="connsiteX3" fmla="*/ 906780 w 922020"/>
                <a:gd name="connsiteY3" fmla="*/ 347345 h 347345"/>
                <a:gd name="connsiteX4" fmla="*/ 579120 w 922020"/>
                <a:gd name="connsiteY4" fmla="*/ 347345 h 347345"/>
                <a:gd name="connsiteX5" fmla="*/ 167640 w 922020"/>
                <a:gd name="connsiteY5" fmla="*/ 324485 h 347345"/>
                <a:gd name="connsiteX6" fmla="*/ 0 w 922020"/>
                <a:gd name="connsiteY6" fmla="*/ 301625 h 347345"/>
                <a:gd name="connsiteX7" fmla="*/ 32385 w 922020"/>
                <a:gd name="connsiteY7" fmla="*/ 0 h 347345"/>
                <a:gd name="connsiteX0" fmla="*/ 32385 w 922020"/>
                <a:gd name="connsiteY0" fmla="*/ 0 h 347345"/>
                <a:gd name="connsiteX1" fmla="*/ 513080 w 922020"/>
                <a:gd name="connsiteY1" fmla="*/ 45085 h 347345"/>
                <a:gd name="connsiteX2" fmla="*/ 922020 w 922020"/>
                <a:gd name="connsiteY2" fmla="*/ 57785 h 347345"/>
                <a:gd name="connsiteX3" fmla="*/ 906780 w 922020"/>
                <a:gd name="connsiteY3" fmla="*/ 347345 h 347345"/>
                <a:gd name="connsiteX4" fmla="*/ 579120 w 922020"/>
                <a:gd name="connsiteY4" fmla="*/ 347345 h 347345"/>
                <a:gd name="connsiteX5" fmla="*/ 167640 w 922020"/>
                <a:gd name="connsiteY5" fmla="*/ 324485 h 347345"/>
                <a:gd name="connsiteX6" fmla="*/ 0 w 922020"/>
                <a:gd name="connsiteY6" fmla="*/ 301625 h 347345"/>
                <a:gd name="connsiteX7" fmla="*/ 32385 w 922020"/>
                <a:gd name="connsiteY7" fmla="*/ 0 h 347345"/>
                <a:gd name="connsiteX0" fmla="*/ 32385 w 922020"/>
                <a:gd name="connsiteY0" fmla="*/ 0 h 347345"/>
                <a:gd name="connsiteX1" fmla="*/ 513080 w 922020"/>
                <a:gd name="connsiteY1" fmla="*/ 45085 h 347345"/>
                <a:gd name="connsiteX2" fmla="*/ 768350 w 922020"/>
                <a:gd name="connsiteY2" fmla="*/ 49530 h 347345"/>
                <a:gd name="connsiteX3" fmla="*/ 922020 w 922020"/>
                <a:gd name="connsiteY3" fmla="*/ 57785 h 347345"/>
                <a:gd name="connsiteX4" fmla="*/ 906780 w 922020"/>
                <a:gd name="connsiteY4" fmla="*/ 347345 h 347345"/>
                <a:gd name="connsiteX5" fmla="*/ 579120 w 922020"/>
                <a:gd name="connsiteY5" fmla="*/ 347345 h 347345"/>
                <a:gd name="connsiteX6" fmla="*/ 167640 w 922020"/>
                <a:gd name="connsiteY6" fmla="*/ 324485 h 347345"/>
                <a:gd name="connsiteX7" fmla="*/ 0 w 922020"/>
                <a:gd name="connsiteY7" fmla="*/ 301625 h 347345"/>
                <a:gd name="connsiteX8" fmla="*/ 32385 w 922020"/>
                <a:gd name="connsiteY8" fmla="*/ 0 h 347345"/>
                <a:gd name="connsiteX0" fmla="*/ 32385 w 918845"/>
                <a:gd name="connsiteY0" fmla="*/ 0 h 347345"/>
                <a:gd name="connsiteX1" fmla="*/ 513080 w 918845"/>
                <a:gd name="connsiteY1" fmla="*/ 45085 h 347345"/>
                <a:gd name="connsiteX2" fmla="*/ 768350 w 918845"/>
                <a:gd name="connsiteY2" fmla="*/ 49530 h 347345"/>
                <a:gd name="connsiteX3" fmla="*/ 918845 w 918845"/>
                <a:gd name="connsiteY3" fmla="*/ 48260 h 347345"/>
                <a:gd name="connsiteX4" fmla="*/ 906780 w 918845"/>
                <a:gd name="connsiteY4" fmla="*/ 347345 h 347345"/>
                <a:gd name="connsiteX5" fmla="*/ 579120 w 918845"/>
                <a:gd name="connsiteY5" fmla="*/ 347345 h 347345"/>
                <a:gd name="connsiteX6" fmla="*/ 167640 w 918845"/>
                <a:gd name="connsiteY6" fmla="*/ 324485 h 347345"/>
                <a:gd name="connsiteX7" fmla="*/ 0 w 918845"/>
                <a:gd name="connsiteY7" fmla="*/ 301625 h 347345"/>
                <a:gd name="connsiteX8" fmla="*/ 32385 w 918845"/>
                <a:gd name="connsiteY8" fmla="*/ 0 h 34734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167640 w 918845"/>
                <a:gd name="connsiteY6" fmla="*/ 324485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199390 w 918845"/>
                <a:gd name="connsiteY6" fmla="*/ 321310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443865 w 918845"/>
                <a:gd name="connsiteY6" fmla="*/ 346710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20458 w 918845"/>
                <a:gd name="connsiteY0" fmla="*/ 0 h 373573"/>
                <a:gd name="connsiteX1" fmla="*/ 513080 w 918845"/>
                <a:gd name="connsiteY1" fmla="*/ 64963 h 373573"/>
                <a:gd name="connsiteX2" fmla="*/ 768350 w 918845"/>
                <a:gd name="connsiteY2" fmla="*/ 69408 h 373573"/>
                <a:gd name="connsiteX3" fmla="*/ 918845 w 918845"/>
                <a:gd name="connsiteY3" fmla="*/ 68138 h 373573"/>
                <a:gd name="connsiteX4" fmla="*/ 890905 w 918845"/>
                <a:gd name="connsiteY4" fmla="*/ 373573 h 373573"/>
                <a:gd name="connsiteX5" fmla="*/ 579120 w 918845"/>
                <a:gd name="connsiteY5" fmla="*/ 367223 h 373573"/>
                <a:gd name="connsiteX6" fmla="*/ 443865 w 918845"/>
                <a:gd name="connsiteY6" fmla="*/ 366588 h 373573"/>
                <a:gd name="connsiteX7" fmla="*/ 0 w 918845"/>
                <a:gd name="connsiteY7" fmla="*/ 321503 h 373573"/>
                <a:gd name="connsiteX8" fmla="*/ 20458 w 918845"/>
                <a:gd name="connsiteY8" fmla="*/ 0 h 373573"/>
                <a:gd name="connsiteX0" fmla="*/ 32385 w 918845"/>
                <a:gd name="connsiteY0" fmla="*/ 0 h 377549"/>
                <a:gd name="connsiteX1" fmla="*/ 513080 w 918845"/>
                <a:gd name="connsiteY1" fmla="*/ 68939 h 377549"/>
                <a:gd name="connsiteX2" fmla="*/ 768350 w 918845"/>
                <a:gd name="connsiteY2" fmla="*/ 73384 h 377549"/>
                <a:gd name="connsiteX3" fmla="*/ 918845 w 918845"/>
                <a:gd name="connsiteY3" fmla="*/ 72114 h 377549"/>
                <a:gd name="connsiteX4" fmla="*/ 890905 w 918845"/>
                <a:gd name="connsiteY4" fmla="*/ 377549 h 377549"/>
                <a:gd name="connsiteX5" fmla="*/ 579120 w 918845"/>
                <a:gd name="connsiteY5" fmla="*/ 371199 h 377549"/>
                <a:gd name="connsiteX6" fmla="*/ 443865 w 918845"/>
                <a:gd name="connsiteY6" fmla="*/ 370564 h 377549"/>
                <a:gd name="connsiteX7" fmla="*/ 0 w 918845"/>
                <a:gd name="connsiteY7" fmla="*/ 325479 h 377549"/>
                <a:gd name="connsiteX8" fmla="*/ 32385 w 918845"/>
                <a:gd name="connsiteY8" fmla="*/ 0 h 377549"/>
                <a:gd name="connsiteX0" fmla="*/ 32385 w 918845"/>
                <a:gd name="connsiteY0" fmla="*/ 0 h 377549"/>
                <a:gd name="connsiteX1" fmla="*/ 513080 w 918845"/>
                <a:gd name="connsiteY1" fmla="*/ 68939 h 377549"/>
                <a:gd name="connsiteX2" fmla="*/ 918845 w 918845"/>
                <a:gd name="connsiteY2" fmla="*/ 72114 h 377549"/>
                <a:gd name="connsiteX3" fmla="*/ 890905 w 918845"/>
                <a:gd name="connsiteY3" fmla="*/ 377549 h 377549"/>
                <a:gd name="connsiteX4" fmla="*/ 579120 w 918845"/>
                <a:gd name="connsiteY4" fmla="*/ 371199 h 377549"/>
                <a:gd name="connsiteX5" fmla="*/ 443865 w 918845"/>
                <a:gd name="connsiteY5" fmla="*/ 370564 h 377549"/>
                <a:gd name="connsiteX6" fmla="*/ 0 w 918845"/>
                <a:gd name="connsiteY6" fmla="*/ 325479 h 377549"/>
                <a:gd name="connsiteX7" fmla="*/ 32385 w 918845"/>
                <a:gd name="connsiteY7" fmla="*/ 0 h 377549"/>
                <a:gd name="connsiteX0" fmla="*/ 32385 w 918845"/>
                <a:gd name="connsiteY0" fmla="*/ 15398 h 392947"/>
                <a:gd name="connsiteX1" fmla="*/ 918845 w 918845"/>
                <a:gd name="connsiteY1" fmla="*/ 87512 h 392947"/>
                <a:gd name="connsiteX2" fmla="*/ 890905 w 918845"/>
                <a:gd name="connsiteY2" fmla="*/ 392947 h 392947"/>
                <a:gd name="connsiteX3" fmla="*/ 579120 w 918845"/>
                <a:gd name="connsiteY3" fmla="*/ 386597 h 392947"/>
                <a:gd name="connsiteX4" fmla="*/ 443865 w 918845"/>
                <a:gd name="connsiteY4" fmla="*/ 385962 h 392947"/>
                <a:gd name="connsiteX5" fmla="*/ 0 w 918845"/>
                <a:gd name="connsiteY5" fmla="*/ 340877 h 392947"/>
                <a:gd name="connsiteX6" fmla="*/ 32385 w 918845"/>
                <a:gd name="connsiteY6" fmla="*/ 15398 h 392947"/>
                <a:gd name="connsiteX0" fmla="*/ 32385 w 918845"/>
                <a:gd name="connsiteY0" fmla="*/ 0 h 377549"/>
                <a:gd name="connsiteX1" fmla="*/ 918845 w 918845"/>
                <a:gd name="connsiteY1" fmla="*/ 72114 h 377549"/>
                <a:gd name="connsiteX2" fmla="*/ 890905 w 918845"/>
                <a:gd name="connsiteY2" fmla="*/ 377549 h 377549"/>
                <a:gd name="connsiteX3" fmla="*/ 579120 w 918845"/>
                <a:gd name="connsiteY3" fmla="*/ 371199 h 377549"/>
                <a:gd name="connsiteX4" fmla="*/ 443865 w 918845"/>
                <a:gd name="connsiteY4" fmla="*/ 370564 h 377549"/>
                <a:gd name="connsiteX5" fmla="*/ 0 w 918845"/>
                <a:gd name="connsiteY5" fmla="*/ 325479 h 377549"/>
                <a:gd name="connsiteX6" fmla="*/ 32385 w 918845"/>
                <a:gd name="connsiteY6" fmla="*/ 0 h 377549"/>
                <a:gd name="connsiteX0" fmla="*/ 32385 w 918845"/>
                <a:gd name="connsiteY0" fmla="*/ 0 h 377549"/>
                <a:gd name="connsiteX1" fmla="*/ 918845 w 918845"/>
                <a:gd name="connsiteY1" fmla="*/ 72114 h 377549"/>
                <a:gd name="connsiteX2" fmla="*/ 890905 w 918845"/>
                <a:gd name="connsiteY2" fmla="*/ 377549 h 377549"/>
                <a:gd name="connsiteX3" fmla="*/ 443865 w 918845"/>
                <a:gd name="connsiteY3" fmla="*/ 370564 h 377549"/>
                <a:gd name="connsiteX4" fmla="*/ 0 w 918845"/>
                <a:gd name="connsiteY4" fmla="*/ 325479 h 377549"/>
                <a:gd name="connsiteX5" fmla="*/ 32385 w 918845"/>
                <a:gd name="connsiteY5" fmla="*/ 0 h 377549"/>
                <a:gd name="connsiteX0" fmla="*/ 32385 w 918845"/>
                <a:gd name="connsiteY0" fmla="*/ 0 h 377549"/>
                <a:gd name="connsiteX1" fmla="*/ 918845 w 918845"/>
                <a:gd name="connsiteY1" fmla="*/ 72114 h 377549"/>
                <a:gd name="connsiteX2" fmla="*/ 890905 w 918845"/>
                <a:gd name="connsiteY2" fmla="*/ 377549 h 377549"/>
                <a:gd name="connsiteX3" fmla="*/ 443865 w 918845"/>
                <a:gd name="connsiteY3" fmla="*/ 247319 h 377549"/>
                <a:gd name="connsiteX4" fmla="*/ 0 w 918845"/>
                <a:gd name="connsiteY4" fmla="*/ 325479 h 377549"/>
                <a:gd name="connsiteX5" fmla="*/ 32385 w 918845"/>
                <a:gd name="connsiteY5" fmla="*/ 0 h 377549"/>
                <a:gd name="connsiteX0" fmla="*/ 0 w 886460"/>
                <a:gd name="connsiteY0" fmla="*/ 0 h 377549"/>
                <a:gd name="connsiteX1" fmla="*/ 886460 w 886460"/>
                <a:gd name="connsiteY1" fmla="*/ 72114 h 377549"/>
                <a:gd name="connsiteX2" fmla="*/ 858520 w 886460"/>
                <a:gd name="connsiteY2" fmla="*/ 377549 h 377549"/>
                <a:gd name="connsiteX3" fmla="*/ 411480 w 886460"/>
                <a:gd name="connsiteY3" fmla="*/ 247319 h 377549"/>
                <a:gd name="connsiteX4" fmla="*/ 102787 w 886460"/>
                <a:gd name="connsiteY4" fmla="*/ 166453 h 377549"/>
                <a:gd name="connsiteX5" fmla="*/ 0 w 886460"/>
                <a:gd name="connsiteY5" fmla="*/ 0 h 377549"/>
                <a:gd name="connsiteX0" fmla="*/ 36361 w 922821"/>
                <a:gd name="connsiteY0" fmla="*/ 0 h 377549"/>
                <a:gd name="connsiteX1" fmla="*/ 922821 w 922821"/>
                <a:gd name="connsiteY1" fmla="*/ 72114 h 377549"/>
                <a:gd name="connsiteX2" fmla="*/ 894881 w 922821"/>
                <a:gd name="connsiteY2" fmla="*/ 377549 h 377549"/>
                <a:gd name="connsiteX3" fmla="*/ 447841 w 922821"/>
                <a:gd name="connsiteY3" fmla="*/ 247319 h 377549"/>
                <a:gd name="connsiteX4" fmla="*/ 0 w 922821"/>
                <a:gd name="connsiteY4" fmla="*/ 293674 h 377549"/>
                <a:gd name="connsiteX5" fmla="*/ 36361 w 922821"/>
                <a:gd name="connsiteY5" fmla="*/ 0 h 377549"/>
                <a:gd name="connsiteX0" fmla="*/ 36361 w 922821"/>
                <a:gd name="connsiteY0" fmla="*/ 0 h 377549"/>
                <a:gd name="connsiteX1" fmla="*/ 922821 w 922821"/>
                <a:gd name="connsiteY1" fmla="*/ 72114 h 377549"/>
                <a:gd name="connsiteX2" fmla="*/ 894881 w 922821"/>
                <a:gd name="connsiteY2" fmla="*/ 377549 h 377549"/>
                <a:gd name="connsiteX3" fmla="*/ 0 w 922821"/>
                <a:gd name="connsiteY3" fmla="*/ 293674 h 377549"/>
                <a:gd name="connsiteX4" fmla="*/ 36361 w 922821"/>
                <a:gd name="connsiteY4" fmla="*/ 0 h 377549"/>
                <a:gd name="connsiteX0" fmla="*/ 36361 w 922821"/>
                <a:gd name="connsiteY0" fmla="*/ 0 h 293674"/>
                <a:gd name="connsiteX1" fmla="*/ 922821 w 922821"/>
                <a:gd name="connsiteY1" fmla="*/ 72114 h 293674"/>
                <a:gd name="connsiteX2" fmla="*/ 779587 w 922821"/>
                <a:gd name="connsiteY2" fmla="*/ 230450 h 293674"/>
                <a:gd name="connsiteX3" fmla="*/ 0 w 922821"/>
                <a:gd name="connsiteY3" fmla="*/ 293674 h 293674"/>
                <a:gd name="connsiteX4" fmla="*/ 36361 w 922821"/>
                <a:gd name="connsiteY4" fmla="*/ 0 h 293674"/>
                <a:gd name="connsiteX0" fmla="*/ 36361 w 922821"/>
                <a:gd name="connsiteY0" fmla="*/ 0 h 357671"/>
                <a:gd name="connsiteX1" fmla="*/ 922821 w 922821"/>
                <a:gd name="connsiteY1" fmla="*/ 72114 h 357671"/>
                <a:gd name="connsiteX2" fmla="*/ 878979 w 922821"/>
                <a:gd name="connsiteY2" fmla="*/ 357671 h 357671"/>
                <a:gd name="connsiteX3" fmla="*/ 0 w 922821"/>
                <a:gd name="connsiteY3" fmla="*/ 293674 h 357671"/>
                <a:gd name="connsiteX4" fmla="*/ 36361 w 922821"/>
                <a:gd name="connsiteY4" fmla="*/ 0 h 357671"/>
                <a:gd name="connsiteX0" fmla="*/ 36361 w 922821"/>
                <a:gd name="connsiteY0" fmla="*/ 0 h 337793"/>
                <a:gd name="connsiteX1" fmla="*/ 922821 w 922821"/>
                <a:gd name="connsiteY1" fmla="*/ 72114 h 337793"/>
                <a:gd name="connsiteX2" fmla="*/ 871028 w 922821"/>
                <a:gd name="connsiteY2" fmla="*/ 337793 h 337793"/>
                <a:gd name="connsiteX3" fmla="*/ 0 w 922821"/>
                <a:gd name="connsiteY3" fmla="*/ 293674 h 337793"/>
                <a:gd name="connsiteX4" fmla="*/ 36361 w 922821"/>
                <a:gd name="connsiteY4" fmla="*/ 0 h 337793"/>
                <a:gd name="connsiteX0" fmla="*/ 36361 w 922821"/>
                <a:gd name="connsiteY0" fmla="*/ 0 h 345744"/>
                <a:gd name="connsiteX1" fmla="*/ 922821 w 922821"/>
                <a:gd name="connsiteY1" fmla="*/ 72114 h 345744"/>
                <a:gd name="connsiteX2" fmla="*/ 886931 w 922821"/>
                <a:gd name="connsiteY2" fmla="*/ 345744 h 345744"/>
                <a:gd name="connsiteX3" fmla="*/ 0 w 922821"/>
                <a:gd name="connsiteY3" fmla="*/ 293674 h 345744"/>
                <a:gd name="connsiteX4" fmla="*/ 36361 w 922821"/>
                <a:gd name="connsiteY4" fmla="*/ 0 h 345744"/>
                <a:gd name="connsiteX0" fmla="*/ 36361 w 906919"/>
                <a:gd name="connsiteY0" fmla="*/ 0 h 345744"/>
                <a:gd name="connsiteX1" fmla="*/ 906919 w 906919"/>
                <a:gd name="connsiteY1" fmla="*/ 56211 h 345744"/>
                <a:gd name="connsiteX2" fmla="*/ 886931 w 906919"/>
                <a:gd name="connsiteY2" fmla="*/ 345744 h 345744"/>
                <a:gd name="connsiteX3" fmla="*/ 0 w 906919"/>
                <a:gd name="connsiteY3" fmla="*/ 293674 h 345744"/>
                <a:gd name="connsiteX4" fmla="*/ 36361 w 906919"/>
                <a:gd name="connsiteY4" fmla="*/ 0 h 345744"/>
                <a:gd name="connsiteX0" fmla="*/ 36361 w 906919"/>
                <a:gd name="connsiteY0" fmla="*/ 0 h 345744"/>
                <a:gd name="connsiteX1" fmla="*/ 410270 w 906919"/>
                <a:gd name="connsiteY1" fmla="*/ 29215 h 345744"/>
                <a:gd name="connsiteX2" fmla="*/ 906919 w 906919"/>
                <a:gd name="connsiteY2" fmla="*/ 56211 h 345744"/>
                <a:gd name="connsiteX3" fmla="*/ 886931 w 906919"/>
                <a:gd name="connsiteY3" fmla="*/ 345744 h 345744"/>
                <a:gd name="connsiteX4" fmla="*/ 0 w 906919"/>
                <a:gd name="connsiteY4" fmla="*/ 293674 h 345744"/>
                <a:gd name="connsiteX5" fmla="*/ 36361 w 906919"/>
                <a:gd name="connsiteY5" fmla="*/ 0 h 345744"/>
                <a:gd name="connsiteX0" fmla="*/ 36361 w 906919"/>
                <a:gd name="connsiteY0" fmla="*/ 0 h 345744"/>
                <a:gd name="connsiteX1" fmla="*/ 509662 w 906919"/>
                <a:gd name="connsiteY1" fmla="*/ 140533 h 345744"/>
                <a:gd name="connsiteX2" fmla="*/ 906919 w 906919"/>
                <a:gd name="connsiteY2" fmla="*/ 56211 h 345744"/>
                <a:gd name="connsiteX3" fmla="*/ 886931 w 906919"/>
                <a:gd name="connsiteY3" fmla="*/ 345744 h 345744"/>
                <a:gd name="connsiteX4" fmla="*/ 0 w 906919"/>
                <a:gd name="connsiteY4" fmla="*/ 293674 h 345744"/>
                <a:gd name="connsiteX5" fmla="*/ 36361 w 906919"/>
                <a:gd name="connsiteY5" fmla="*/ 0 h 345744"/>
                <a:gd name="connsiteX0" fmla="*/ 36361 w 906919"/>
                <a:gd name="connsiteY0" fmla="*/ 0 h 345744"/>
                <a:gd name="connsiteX1" fmla="*/ 505686 w 906919"/>
                <a:gd name="connsiteY1" fmla="*/ 41142 h 345744"/>
                <a:gd name="connsiteX2" fmla="*/ 906919 w 906919"/>
                <a:gd name="connsiteY2" fmla="*/ 56211 h 345744"/>
                <a:gd name="connsiteX3" fmla="*/ 886931 w 906919"/>
                <a:gd name="connsiteY3" fmla="*/ 345744 h 345744"/>
                <a:gd name="connsiteX4" fmla="*/ 0 w 906919"/>
                <a:gd name="connsiteY4" fmla="*/ 293674 h 345744"/>
                <a:gd name="connsiteX5" fmla="*/ 36361 w 906919"/>
                <a:gd name="connsiteY5" fmla="*/ 0 h 345744"/>
                <a:gd name="connsiteX0" fmla="*/ 36361 w 906919"/>
                <a:gd name="connsiteY0" fmla="*/ 0 h 345744"/>
                <a:gd name="connsiteX1" fmla="*/ 553393 w 906919"/>
                <a:gd name="connsiteY1" fmla="*/ 41142 h 345744"/>
                <a:gd name="connsiteX2" fmla="*/ 906919 w 906919"/>
                <a:gd name="connsiteY2" fmla="*/ 56211 h 345744"/>
                <a:gd name="connsiteX3" fmla="*/ 886931 w 906919"/>
                <a:gd name="connsiteY3" fmla="*/ 345744 h 345744"/>
                <a:gd name="connsiteX4" fmla="*/ 0 w 906919"/>
                <a:gd name="connsiteY4" fmla="*/ 293674 h 345744"/>
                <a:gd name="connsiteX5" fmla="*/ 36361 w 906919"/>
                <a:gd name="connsiteY5" fmla="*/ 0 h 345744"/>
                <a:gd name="connsiteX0" fmla="*/ 36361 w 906919"/>
                <a:gd name="connsiteY0" fmla="*/ 0 h 345744"/>
                <a:gd name="connsiteX1" fmla="*/ 553393 w 906919"/>
                <a:gd name="connsiteY1" fmla="*/ 41142 h 345744"/>
                <a:gd name="connsiteX2" fmla="*/ 906919 w 906919"/>
                <a:gd name="connsiteY2" fmla="*/ 48259 h 345744"/>
                <a:gd name="connsiteX3" fmla="*/ 886931 w 906919"/>
                <a:gd name="connsiteY3" fmla="*/ 345744 h 345744"/>
                <a:gd name="connsiteX4" fmla="*/ 0 w 906919"/>
                <a:gd name="connsiteY4" fmla="*/ 293674 h 345744"/>
                <a:gd name="connsiteX5" fmla="*/ 36361 w 906919"/>
                <a:gd name="connsiteY5" fmla="*/ 0 h 3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6919" h="345744">
                  <a:moveTo>
                    <a:pt x="36361" y="0"/>
                  </a:moveTo>
                  <a:lnTo>
                    <a:pt x="553393" y="41142"/>
                  </a:lnTo>
                  <a:lnTo>
                    <a:pt x="906919" y="48259"/>
                  </a:lnTo>
                  <a:lnTo>
                    <a:pt x="886931" y="345744"/>
                  </a:lnTo>
                  <a:lnTo>
                    <a:pt x="0" y="293674"/>
                  </a:lnTo>
                  <a:lnTo>
                    <a:pt x="36361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1546168" y="5053083"/>
              <a:ext cx="1531050" cy="424235"/>
            </a:xfrm>
            <a:custGeom>
              <a:avLst/>
              <a:gdLst>
                <a:gd name="connsiteX0" fmla="*/ 19050 w 1568450"/>
                <a:gd name="connsiteY0" fmla="*/ 95250 h 469900"/>
                <a:gd name="connsiteX1" fmla="*/ 0 w 1568450"/>
                <a:gd name="connsiteY1" fmla="*/ 387350 h 469900"/>
                <a:gd name="connsiteX2" fmla="*/ 1536700 w 1568450"/>
                <a:gd name="connsiteY2" fmla="*/ 469900 h 469900"/>
                <a:gd name="connsiteX3" fmla="*/ 1568450 w 1568450"/>
                <a:gd name="connsiteY3" fmla="*/ 69850 h 469900"/>
                <a:gd name="connsiteX4" fmla="*/ 482600 w 1568450"/>
                <a:gd name="connsiteY4" fmla="*/ 0 h 469900"/>
                <a:gd name="connsiteX5" fmla="*/ 476250 w 1568450"/>
                <a:gd name="connsiteY5" fmla="*/ 114300 h 469900"/>
                <a:gd name="connsiteX6" fmla="*/ 19050 w 1568450"/>
                <a:gd name="connsiteY6" fmla="*/ 95250 h 46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8450" h="469900">
                  <a:moveTo>
                    <a:pt x="19050" y="95250"/>
                  </a:moveTo>
                  <a:lnTo>
                    <a:pt x="0" y="387350"/>
                  </a:lnTo>
                  <a:lnTo>
                    <a:pt x="1536700" y="469900"/>
                  </a:lnTo>
                  <a:lnTo>
                    <a:pt x="1568450" y="69850"/>
                  </a:lnTo>
                  <a:lnTo>
                    <a:pt x="482600" y="0"/>
                  </a:lnTo>
                  <a:lnTo>
                    <a:pt x="476250" y="114300"/>
                  </a:lnTo>
                  <a:lnTo>
                    <a:pt x="19050" y="9525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フリーフォーム 80"/>
            <p:cNvSpPr/>
            <p:nvPr/>
          </p:nvSpPr>
          <p:spPr>
            <a:xfrm>
              <a:off x="2581946" y="4370959"/>
              <a:ext cx="564356" cy="180974"/>
            </a:xfrm>
            <a:custGeom>
              <a:avLst/>
              <a:gdLst>
                <a:gd name="connsiteX0" fmla="*/ 14288 w 581025"/>
                <a:gd name="connsiteY0" fmla="*/ 0 h 185737"/>
                <a:gd name="connsiteX1" fmla="*/ 0 w 581025"/>
                <a:gd name="connsiteY1" fmla="*/ 128587 h 185737"/>
                <a:gd name="connsiteX2" fmla="*/ 566738 w 581025"/>
                <a:gd name="connsiteY2" fmla="*/ 185737 h 185737"/>
                <a:gd name="connsiteX3" fmla="*/ 581025 w 581025"/>
                <a:gd name="connsiteY3" fmla="*/ 42862 h 185737"/>
                <a:gd name="connsiteX4" fmla="*/ 14288 w 581025"/>
                <a:gd name="connsiteY4" fmla="*/ 0 h 185737"/>
                <a:gd name="connsiteX0" fmla="*/ 14288 w 581025"/>
                <a:gd name="connsiteY0" fmla="*/ 0 h 180974"/>
                <a:gd name="connsiteX1" fmla="*/ 0 w 581025"/>
                <a:gd name="connsiteY1" fmla="*/ 128587 h 180974"/>
                <a:gd name="connsiteX2" fmla="*/ 552451 w 581025"/>
                <a:gd name="connsiteY2" fmla="*/ 180974 h 180974"/>
                <a:gd name="connsiteX3" fmla="*/ 581025 w 581025"/>
                <a:gd name="connsiteY3" fmla="*/ 42862 h 180974"/>
                <a:gd name="connsiteX4" fmla="*/ 14288 w 581025"/>
                <a:gd name="connsiteY4" fmla="*/ 0 h 180974"/>
                <a:gd name="connsiteX0" fmla="*/ 14288 w 552451"/>
                <a:gd name="connsiteY0" fmla="*/ 0 h 180974"/>
                <a:gd name="connsiteX1" fmla="*/ 0 w 552451"/>
                <a:gd name="connsiteY1" fmla="*/ 128587 h 180974"/>
                <a:gd name="connsiteX2" fmla="*/ 552451 w 552451"/>
                <a:gd name="connsiteY2" fmla="*/ 180974 h 180974"/>
                <a:gd name="connsiteX3" fmla="*/ 547687 w 552451"/>
                <a:gd name="connsiteY3" fmla="*/ 38100 h 180974"/>
                <a:gd name="connsiteX4" fmla="*/ 14288 w 552451"/>
                <a:gd name="connsiteY4" fmla="*/ 0 h 180974"/>
                <a:gd name="connsiteX0" fmla="*/ 14288 w 564356"/>
                <a:gd name="connsiteY0" fmla="*/ 0 h 180974"/>
                <a:gd name="connsiteX1" fmla="*/ 0 w 564356"/>
                <a:gd name="connsiteY1" fmla="*/ 128587 h 180974"/>
                <a:gd name="connsiteX2" fmla="*/ 552451 w 564356"/>
                <a:gd name="connsiteY2" fmla="*/ 180974 h 180974"/>
                <a:gd name="connsiteX3" fmla="*/ 564356 w 564356"/>
                <a:gd name="connsiteY3" fmla="*/ 40481 h 180974"/>
                <a:gd name="connsiteX4" fmla="*/ 14288 w 564356"/>
                <a:gd name="connsiteY4" fmla="*/ 0 h 180974"/>
                <a:gd name="connsiteX0" fmla="*/ 14288 w 564356"/>
                <a:gd name="connsiteY0" fmla="*/ 0 h 180974"/>
                <a:gd name="connsiteX1" fmla="*/ 0 w 564356"/>
                <a:gd name="connsiteY1" fmla="*/ 145256 h 180974"/>
                <a:gd name="connsiteX2" fmla="*/ 552451 w 564356"/>
                <a:gd name="connsiteY2" fmla="*/ 180974 h 180974"/>
                <a:gd name="connsiteX3" fmla="*/ 564356 w 564356"/>
                <a:gd name="connsiteY3" fmla="*/ 40481 h 180974"/>
                <a:gd name="connsiteX4" fmla="*/ 14288 w 564356"/>
                <a:gd name="connsiteY4" fmla="*/ 0 h 18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356" h="180974">
                  <a:moveTo>
                    <a:pt x="14288" y="0"/>
                  </a:moveTo>
                  <a:lnTo>
                    <a:pt x="0" y="145256"/>
                  </a:lnTo>
                  <a:lnTo>
                    <a:pt x="552451" y="180974"/>
                  </a:lnTo>
                  <a:lnTo>
                    <a:pt x="564356" y="40481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24" name="正方形/長方形 1023"/>
            <p:cNvSpPr/>
            <p:nvPr/>
          </p:nvSpPr>
          <p:spPr>
            <a:xfrm rot="181018">
              <a:off x="1787656" y="4375240"/>
              <a:ext cx="454361" cy="97144"/>
            </a:xfrm>
            <a:custGeom>
              <a:avLst/>
              <a:gdLst>
                <a:gd name="connsiteX0" fmla="*/ 0 w 450388"/>
                <a:gd name="connsiteY0" fmla="*/ 0 h 116722"/>
                <a:gd name="connsiteX1" fmla="*/ 450388 w 450388"/>
                <a:gd name="connsiteY1" fmla="*/ 0 h 116722"/>
                <a:gd name="connsiteX2" fmla="*/ 450388 w 450388"/>
                <a:gd name="connsiteY2" fmla="*/ 116722 h 116722"/>
                <a:gd name="connsiteX3" fmla="*/ 0 w 450388"/>
                <a:gd name="connsiteY3" fmla="*/ 116722 h 116722"/>
                <a:gd name="connsiteX4" fmla="*/ 0 w 450388"/>
                <a:gd name="connsiteY4" fmla="*/ 0 h 116722"/>
                <a:gd name="connsiteX0" fmla="*/ 0 w 450388"/>
                <a:gd name="connsiteY0" fmla="*/ 0 h 116722"/>
                <a:gd name="connsiteX1" fmla="*/ 450388 w 450388"/>
                <a:gd name="connsiteY1" fmla="*/ 0 h 116722"/>
                <a:gd name="connsiteX2" fmla="*/ 440375 w 450388"/>
                <a:gd name="connsiteY2" fmla="*/ 107711 h 116722"/>
                <a:gd name="connsiteX3" fmla="*/ 0 w 450388"/>
                <a:gd name="connsiteY3" fmla="*/ 116722 h 116722"/>
                <a:gd name="connsiteX4" fmla="*/ 0 w 450388"/>
                <a:gd name="connsiteY4" fmla="*/ 0 h 116722"/>
                <a:gd name="connsiteX0" fmla="*/ 6842 w 457230"/>
                <a:gd name="connsiteY0" fmla="*/ 0 h 107711"/>
                <a:gd name="connsiteX1" fmla="*/ 457230 w 457230"/>
                <a:gd name="connsiteY1" fmla="*/ 0 h 107711"/>
                <a:gd name="connsiteX2" fmla="*/ 447217 w 457230"/>
                <a:gd name="connsiteY2" fmla="*/ 107711 h 107711"/>
                <a:gd name="connsiteX3" fmla="*/ 0 w 457230"/>
                <a:gd name="connsiteY3" fmla="*/ 107545 h 107711"/>
                <a:gd name="connsiteX4" fmla="*/ 6842 w 457230"/>
                <a:gd name="connsiteY4" fmla="*/ 0 h 107711"/>
                <a:gd name="connsiteX0" fmla="*/ 92207 w 457230"/>
                <a:gd name="connsiteY0" fmla="*/ 63834 h 107711"/>
                <a:gd name="connsiteX1" fmla="*/ 457230 w 457230"/>
                <a:gd name="connsiteY1" fmla="*/ 0 h 107711"/>
                <a:gd name="connsiteX2" fmla="*/ 447217 w 457230"/>
                <a:gd name="connsiteY2" fmla="*/ 107711 h 107711"/>
                <a:gd name="connsiteX3" fmla="*/ 0 w 457230"/>
                <a:gd name="connsiteY3" fmla="*/ 107545 h 107711"/>
                <a:gd name="connsiteX4" fmla="*/ 92207 w 457230"/>
                <a:gd name="connsiteY4" fmla="*/ 63834 h 107711"/>
                <a:gd name="connsiteX0" fmla="*/ 0 w 463478"/>
                <a:gd name="connsiteY0" fmla="*/ 10939 h 107711"/>
                <a:gd name="connsiteX1" fmla="*/ 463478 w 463478"/>
                <a:gd name="connsiteY1" fmla="*/ 0 h 107711"/>
                <a:gd name="connsiteX2" fmla="*/ 453465 w 463478"/>
                <a:gd name="connsiteY2" fmla="*/ 107711 h 107711"/>
                <a:gd name="connsiteX3" fmla="*/ 6248 w 463478"/>
                <a:gd name="connsiteY3" fmla="*/ 107545 h 107711"/>
                <a:gd name="connsiteX4" fmla="*/ 0 w 463478"/>
                <a:gd name="connsiteY4" fmla="*/ 10939 h 107711"/>
                <a:gd name="connsiteX0" fmla="*/ 0 w 453465"/>
                <a:gd name="connsiteY0" fmla="*/ 0 h 96772"/>
                <a:gd name="connsiteX1" fmla="*/ 367542 w 453465"/>
                <a:gd name="connsiteY1" fmla="*/ 48784 h 96772"/>
                <a:gd name="connsiteX2" fmla="*/ 453465 w 453465"/>
                <a:gd name="connsiteY2" fmla="*/ 96772 h 96772"/>
                <a:gd name="connsiteX3" fmla="*/ 6248 w 453465"/>
                <a:gd name="connsiteY3" fmla="*/ 96606 h 96772"/>
                <a:gd name="connsiteX4" fmla="*/ 0 w 453465"/>
                <a:gd name="connsiteY4" fmla="*/ 0 h 96772"/>
                <a:gd name="connsiteX0" fmla="*/ 0 w 453795"/>
                <a:gd name="connsiteY0" fmla="*/ 179 h 96951"/>
                <a:gd name="connsiteX1" fmla="*/ 453795 w 453795"/>
                <a:gd name="connsiteY1" fmla="*/ 0 h 96951"/>
                <a:gd name="connsiteX2" fmla="*/ 453465 w 453795"/>
                <a:gd name="connsiteY2" fmla="*/ 96951 h 96951"/>
                <a:gd name="connsiteX3" fmla="*/ 6248 w 453795"/>
                <a:gd name="connsiteY3" fmla="*/ 96785 h 96951"/>
                <a:gd name="connsiteX4" fmla="*/ 0 w 453795"/>
                <a:gd name="connsiteY4" fmla="*/ 179 h 96951"/>
                <a:gd name="connsiteX0" fmla="*/ 566 w 454361"/>
                <a:gd name="connsiteY0" fmla="*/ 179 h 97144"/>
                <a:gd name="connsiteX1" fmla="*/ 454361 w 454361"/>
                <a:gd name="connsiteY1" fmla="*/ 0 h 97144"/>
                <a:gd name="connsiteX2" fmla="*/ 454031 w 454361"/>
                <a:gd name="connsiteY2" fmla="*/ 96951 h 97144"/>
                <a:gd name="connsiteX3" fmla="*/ 0 w 454361"/>
                <a:gd name="connsiteY3" fmla="*/ 97144 h 97144"/>
                <a:gd name="connsiteX4" fmla="*/ 566 w 454361"/>
                <a:gd name="connsiteY4" fmla="*/ 179 h 97144"/>
                <a:gd name="connsiteX0" fmla="*/ 566 w 454361"/>
                <a:gd name="connsiteY0" fmla="*/ 179 h 97144"/>
                <a:gd name="connsiteX1" fmla="*/ 454361 w 454361"/>
                <a:gd name="connsiteY1" fmla="*/ 0 h 97144"/>
                <a:gd name="connsiteX2" fmla="*/ 454031 w 454361"/>
                <a:gd name="connsiteY2" fmla="*/ 96951 h 97144"/>
                <a:gd name="connsiteX3" fmla="*/ 0 w 454361"/>
                <a:gd name="connsiteY3" fmla="*/ 97144 h 97144"/>
                <a:gd name="connsiteX4" fmla="*/ 566 w 454361"/>
                <a:gd name="connsiteY4" fmla="*/ 179 h 9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361" h="97144">
                  <a:moveTo>
                    <a:pt x="566" y="179"/>
                  </a:moveTo>
                  <a:lnTo>
                    <a:pt x="454361" y="0"/>
                  </a:lnTo>
                  <a:lnTo>
                    <a:pt x="454031" y="96951"/>
                  </a:lnTo>
                  <a:lnTo>
                    <a:pt x="0" y="97144"/>
                  </a:lnTo>
                  <a:cubicBezTo>
                    <a:pt x="189" y="64822"/>
                    <a:pt x="377" y="32501"/>
                    <a:pt x="566" y="179"/>
                  </a:cubicBez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25" name="フリーフォーム 1024"/>
            <p:cNvSpPr/>
            <p:nvPr/>
          </p:nvSpPr>
          <p:spPr>
            <a:xfrm>
              <a:off x="1589284" y="4460735"/>
              <a:ext cx="375599" cy="200736"/>
            </a:xfrm>
            <a:custGeom>
              <a:avLst/>
              <a:gdLst>
                <a:gd name="connsiteX0" fmla="*/ 9525 w 371475"/>
                <a:gd name="connsiteY0" fmla="*/ 0 h 190500"/>
                <a:gd name="connsiteX1" fmla="*/ 0 w 371475"/>
                <a:gd name="connsiteY1" fmla="*/ 166688 h 190500"/>
                <a:gd name="connsiteX2" fmla="*/ 352425 w 371475"/>
                <a:gd name="connsiteY2" fmla="*/ 190500 h 190500"/>
                <a:gd name="connsiteX3" fmla="*/ 371475 w 371475"/>
                <a:gd name="connsiteY3" fmla="*/ 52388 h 190500"/>
                <a:gd name="connsiteX4" fmla="*/ 9525 w 371475"/>
                <a:gd name="connsiteY4" fmla="*/ 0 h 190500"/>
                <a:gd name="connsiteX0" fmla="*/ 9525 w 357188"/>
                <a:gd name="connsiteY0" fmla="*/ 0 h 190500"/>
                <a:gd name="connsiteX1" fmla="*/ 0 w 357188"/>
                <a:gd name="connsiteY1" fmla="*/ 166688 h 190500"/>
                <a:gd name="connsiteX2" fmla="*/ 352425 w 357188"/>
                <a:gd name="connsiteY2" fmla="*/ 190500 h 190500"/>
                <a:gd name="connsiteX3" fmla="*/ 357188 w 357188"/>
                <a:gd name="connsiteY3" fmla="*/ 23813 h 190500"/>
                <a:gd name="connsiteX4" fmla="*/ 9525 w 357188"/>
                <a:gd name="connsiteY4" fmla="*/ 0 h 190500"/>
                <a:gd name="connsiteX0" fmla="*/ 28575 w 376238"/>
                <a:gd name="connsiteY0" fmla="*/ 0 h 190500"/>
                <a:gd name="connsiteX1" fmla="*/ 0 w 376238"/>
                <a:gd name="connsiteY1" fmla="*/ 176213 h 190500"/>
                <a:gd name="connsiteX2" fmla="*/ 371475 w 376238"/>
                <a:gd name="connsiteY2" fmla="*/ 190500 h 190500"/>
                <a:gd name="connsiteX3" fmla="*/ 376238 w 376238"/>
                <a:gd name="connsiteY3" fmla="*/ 23813 h 190500"/>
                <a:gd name="connsiteX4" fmla="*/ 28575 w 376238"/>
                <a:gd name="connsiteY4" fmla="*/ 0 h 190500"/>
                <a:gd name="connsiteX0" fmla="*/ 14288 w 361951"/>
                <a:gd name="connsiteY0" fmla="*/ 0 h 190500"/>
                <a:gd name="connsiteX1" fmla="*/ 0 w 361951"/>
                <a:gd name="connsiteY1" fmla="*/ 166688 h 190500"/>
                <a:gd name="connsiteX2" fmla="*/ 357188 w 361951"/>
                <a:gd name="connsiteY2" fmla="*/ 190500 h 190500"/>
                <a:gd name="connsiteX3" fmla="*/ 361951 w 361951"/>
                <a:gd name="connsiteY3" fmla="*/ 23813 h 190500"/>
                <a:gd name="connsiteX4" fmla="*/ 14288 w 361951"/>
                <a:gd name="connsiteY4" fmla="*/ 0 h 190500"/>
                <a:gd name="connsiteX0" fmla="*/ 116646 w 361951"/>
                <a:gd name="connsiteY0" fmla="*/ 20542 h 166687"/>
                <a:gd name="connsiteX1" fmla="*/ 0 w 361951"/>
                <a:gd name="connsiteY1" fmla="*/ 142875 h 166687"/>
                <a:gd name="connsiteX2" fmla="*/ 357188 w 361951"/>
                <a:gd name="connsiteY2" fmla="*/ 166687 h 166687"/>
                <a:gd name="connsiteX3" fmla="*/ 361951 w 361951"/>
                <a:gd name="connsiteY3" fmla="*/ 0 h 166687"/>
                <a:gd name="connsiteX4" fmla="*/ 116646 w 361951"/>
                <a:gd name="connsiteY4" fmla="*/ 20542 h 166687"/>
                <a:gd name="connsiteX0" fmla="*/ 7464 w 361951"/>
                <a:gd name="connsiteY0" fmla="*/ 0 h 200736"/>
                <a:gd name="connsiteX1" fmla="*/ 0 w 361951"/>
                <a:gd name="connsiteY1" fmla="*/ 176924 h 200736"/>
                <a:gd name="connsiteX2" fmla="*/ 357188 w 361951"/>
                <a:gd name="connsiteY2" fmla="*/ 200736 h 200736"/>
                <a:gd name="connsiteX3" fmla="*/ 361951 w 361951"/>
                <a:gd name="connsiteY3" fmla="*/ 34049 h 200736"/>
                <a:gd name="connsiteX4" fmla="*/ 7464 w 361951"/>
                <a:gd name="connsiteY4" fmla="*/ 0 h 200736"/>
                <a:gd name="connsiteX0" fmla="*/ 14288 w 368775"/>
                <a:gd name="connsiteY0" fmla="*/ 0 h 200736"/>
                <a:gd name="connsiteX1" fmla="*/ 0 w 368775"/>
                <a:gd name="connsiteY1" fmla="*/ 183748 h 200736"/>
                <a:gd name="connsiteX2" fmla="*/ 364012 w 368775"/>
                <a:gd name="connsiteY2" fmla="*/ 200736 h 200736"/>
                <a:gd name="connsiteX3" fmla="*/ 368775 w 368775"/>
                <a:gd name="connsiteY3" fmla="*/ 34049 h 200736"/>
                <a:gd name="connsiteX4" fmla="*/ 14288 w 368775"/>
                <a:gd name="connsiteY4" fmla="*/ 0 h 200736"/>
                <a:gd name="connsiteX0" fmla="*/ 14288 w 364012"/>
                <a:gd name="connsiteY0" fmla="*/ 0 h 200736"/>
                <a:gd name="connsiteX1" fmla="*/ 0 w 364012"/>
                <a:gd name="connsiteY1" fmla="*/ 183748 h 200736"/>
                <a:gd name="connsiteX2" fmla="*/ 364012 w 364012"/>
                <a:gd name="connsiteY2" fmla="*/ 200736 h 200736"/>
                <a:gd name="connsiteX3" fmla="*/ 280064 w 364012"/>
                <a:gd name="connsiteY3" fmla="*/ 109111 h 200736"/>
                <a:gd name="connsiteX4" fmla="*/ 14288 w 364012"/>
                <a:gd name="connsiteY4" fmla="*/ 0 h 200736"/>
                <a:gd name="connsiteX0" fmla="*/ 14288 w 375599"/>
                <a:gd name="connsiteY0" fmla="*/ 0 h 200736"/>
                <a:gd name="connsiteX1" fmla="*/ 0 w 375599"/>
                <a:gd name="connsiteY1" fmla="*/ 183748 h 200736"/>
                <a:gd name="connsiteX2" fmla="*/ 364012 w 375599"/>
                <a:gd name="connsiteY2" fmla="*/ 200736 h 200736"/>
                <a:gd name="connsiteX3" fmla="*/ 375599 w 375599"/>
                <a:gd name="connsiteY3" fmla="*/ 20401 h 200736"/>
                <a:gd name="connsiteX4" fmla="*/ 14288 w 375599"/>
                <a:gd name="connsiteY4" fmla="*/ 0 h 20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599" h="200736">
                  <a:moveTo>
                    <a:pt x="14288" y="0"/>
                  </a:moveTo>
                  <a:lnTo>
                    <a:pt x="0" y="183748"/>
                  </a:lnTo>
                  <a:lnTo>
                    <a:pt x="364012" y="200736"/>
                  </a:lnTo>
                  <a:lnTo>
                    <a:pt x="375599" y="20401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27" name="フリーフォーム 1026"/>
            <p:cNvSpPr/>
            <p:nvPr/>
          </p:nvSpPr>
          <p:spPr>
            <a:xfrm>
              <a:off x="1648733" y="4836570"/>
              <a:ext cx="332427" cy="288452"/>
            </a:xfrm>
            <a:custGeom>
              <a:avLst/>
              <a:gdLst>
                <a:gd name="connsiteX0" fmla="*/ 19050 w 346075"/>
                <a:gd name="connsiteY0" fmla="*/ 0 h 295275"/>
                <a:gd name="connsiteX1" fmla="*/ 0 w 346075"/>
                <a:gd name="connsiteY1" fmla="*/ 174625 h 295275"/>
                <a:gd name="connsiteX2" fmla="*/ 130175 w 346075"/>
                <a:gd name="connsiteY2" fmla="*/ 190500 h 295275"/>
                <a:gd name="connsiteX3" fmla="*/ 120650 w 346075"/>
                <a:gd name="connsiteY3" fmla="*/ 273050 h 295275"/>
                <a:gd name="connsiteX4" fmla="*/ 317500 w 346075"/>
                <a:gd name="connsiteY4" fmla="*/ 295275 h 295275"/>
                <a:gd name="connsiteX5" fmla="*/ 346075 w 346075"/>
                <a:gd name="connsiteY5" fmla="*/ 38100 h 295275"/>
                <a:gd name="connsiteX6" fmla="*/ 19050 w 346075"/>
                <a:gd name="connsiteY6" fmla="*/ 0 h 295275"/>
                <a:gd name="connsiteX0" fmla="*/ 19050 w 346075"/>
                <a:gd name="connsiteY0" fmla="*/ 0 h 295275"/>
                <a:gd name="connsiteX1" fmla="*/ 0 w 346075"/>
                <a:gd name="connsiteY1" fmla="*/ 174625 h 295275"/>
                <a:gd name="connsiteX2" fmla="*/ 130175 w 346075"/>
                <a:gd name="connsiteY2" fmla="*/ 190500 h 295275"/>
                <a:gd name="connsiteX3" fmla="*/ 120650 w 346075"/>
                <a:gd name="connsiteY3" fmla="*/ 273050 h 295275"/>
                <a:gd name="connsiteX4" fmla="*/ 317500 w 346075"/>
                <a:gd name="connsiteY4" fmla="*/ 295275 h 295275"/>
                <a:gd name="connsiteX5" fmla="*/ 346075 w 346075"/>
                <a:gd name="connsiteY5" fmla="*/ 38100 h 295275"/>
                <a:gd name="connsiteX6" fmla="*/ 19050 w 346075"/>
                <a:gd name="connsiteY6" fmla="*/ 0 h 295275"/>
                <a:gd name="connsiteX0" fmla="*/ 199883 w 346075"/>
                <a:gd name="connsiteY0" fmla="*/ 36962 h 257175"/>
                <a:gd name="connsiteX1" fmla="*/ 0 w 346075"/>
                <a:gd name="connsiteY1" fmla="*/ 136525 h 257175"/>
                <a:gd name="connsiteX2" fmla="*/ 130175 w 346075"/>
                <a:gd name="connsiteY2" fmla="*/ 152400 h 257175"/>
                <a:gd name="connsiteX3" fmla="*/ 120650 w 346075"/>
                <a:gd name="connsiteY3" fmla="*/ 234950 h 257175"/>
                <a:gd name="connsiteX4" fmla="*/ 317500 w 346075"/>
                <a:gd name="connsiteY4" fmla="*/ 257175 h 257175"/>
                <a:gd name="connsiteX5" fmla="*/ 346075 w 346075"/>
                <a:gd name="connsiteY5" fmla="*/ 0 h 257175"/>
                <a:gd name="connsiteX6" fmla="*/ 199883 w 346075"/>
                <a:gd name="connsiteY6" fmla="*/ 36962 h 257175"/>
                <a:gd name="connsiteX0" fmla="*/ 22462 w 346075"/>
                <a:gd name="connsiteY0" fmla="*/ 0 h 291864"/>
                <a:gd name="connsiteX1" fmla="*/ 0 w 346075"/>
                <a:gd name="connsiteY1" fmla="*/ 171214 h 291864"/>
                <a:gd name="connsiteX2" fmla="*/ 130175 w 346075"/>
                <a:gd name="connsiteY2" fmla="*/ 187089 h 291864"/>
                <a:gd name="connsiteX3" fmla="*/ 120650 w 346075"/>
                <a:gd name="connsiteY3" fmla="*/ 269639 h 291864"/>
                <a:gd name="connsiteX4" fmla="*/ 317500 w 346075"/>
                <a:gd name="connsiteY4" fmla="*/ 291864 h 291864"/>
                <a:gd name="connsiteX5" fmla="*/ 346075 w 346075"/>
                <a:gd name="connsiteY5" fmla="*/ 34689 h 291864"/>
                <a:gd name="connsiteX6" fmla="*/ 22462 w 346075"/>
                <a:gd name="connsiteY6" fmla="*/ 0 h 291864"/>
                <a:gd name="connsiteX0" fmla="*/ 22462 w 317500"/>
                <a:gd name="connsiteY0" fmla="*/ 0 h 291864"/>
                <a:gd name="connsiteX1" fmla="*/ 0 w 317500"/>
                <a:gd name="connsiteY1" fmla="*/ 171214 h 291864"/>
                <a:gd name="connsiteX2" fmla="*/ 130175 w 317500"/>
                <a:gd name="connsiteY2" fmla="*/ 187089 h 291864"/>
                <a:gd name="connsiteX3" fmla="*/ 120650 w 317500"/>
                <a:gd name="connsiteY3" fmla="*/ 269639 h 291864"/>
                <a:gd name="connsiteX4" fmla="*/ 317500 w 317500"/>
                <a:gd name="connsiteY4" fmla="*/ 291864 h 291864"/>
                <a:gd name="connsiteX5" fmla="*/ 294896 w 317500"/>
                <a:gd name="connsiteY5" fmla="*/ 65396 h 291864"/>
                <a:gd name="connsiteX6" fmla="*/ 22462 w 317500"/>
                <a:gd name="connsiteY6" fmla="*/ 0 h 291864"/>
                <a:gd name="connsiteX0" fmla="*/ 22462 w 335839"/>
                <a:gd name="connsiteY0" fmla="*/ 0 h 291864"/>
                <a:gd name="connsiteX1" fmla="*/ 0 w 335839"/>
                <a:gd name="connsiteY1" fmla="*/ 171214 h 291864"/>
                <a:gd name="connsiteX2" fmla="*/ 130175 w 335839"/>
                <a:gd name="connsiteY2" fmla="*/ 187089 h 291864"/>
                <a:gd name="connsiteX3" fmla="*/ 120650 w 335839"/>
                <a:gd name="connsiteY3" fmla="*/ 269639 h 291864"/>
                <a:gd name="connsiteX4" fmla="*/ 317500 w 335839"/>
                <a:gd name="connsiteY4" fmla="*/ 291864 h 291864"/>
                <a:gd name="connsiteX5" fmla="*/ 335839 w 335839"/>
                <a:gd name="connsiteY5" fmla="*/ 27865 h 291864"/>
                <a:gd name="connsiteX6" fmla="*/ 22462 w 335839"/>
                <a:gd name="connsiteY6" fmla="*/ 0 h 291864"/>
                <a:gd name="connsiteX0" fmla="*/ 22462 w 335839"/>
                <a:gd name="connsiteY0" fmla="*/ 0 h 285040"/>
                <a:gd name="connsiteX1" fmla="*/ 0 w 335839"/>
                <a:gd name="connsiteY1" fmla="*/ 164390 h 285040"/>
                <a:gd name="connsiteX2" fmla="*/ 130175 w 335839"/>
                <a:gd name="connsiteY2" fmla="*/ 180265 h 285040"/>
                <a:gd name="connsiteX3" fmla="*/ 120650 w 335839"/>
                <a:gd name="connsiteY3" fmla="*/ 262815 h 285040"/>
                <a:gd name="connsiteX4" fmla="*/ 317500 w 335839"/>
                <a:gd name="connsiteY4" fmla="*/ 285040 h 285040"/>
                <a:gd name="connsiteX5" fmla="*/ 335839 w 335839"/>
                <a:gd name="connsiteY5" fmla="*/ 21041 h 285040"/>
                <a:gd name="connsiteX6" fmla="*/ 22462 w 335839"/>
                <a:gd name="connsiteY6" fmla="*/ 0 h 285040"/>
                <a:gd name="connsiteX0" fmla="*/ 0 w 313377"/>
                <a:gd name="connsiteY0" fmla="*/ 0 h 285040"/>
                <a:gd name="connsiteX1" fmla="*/ 137899 w 313377"/>
                <a:gd name="connsiteY1" fmla="*/ 113211 h 285040"/>
                <a:gd name="connsiteX2" fmla="*/ 107713 w 313377"/>
                <a:gd name="connsiteY2" fmla="*/ 180265 h 285040"/>
                <a:gd name="connsiteX3" fmla="*/ 98188 w 313377"/>
                <a:gd name="connsiteY3" fmla="*/ 262815 h 285040"/>
                <a:gd name="connsiteX4" fmla="*/ 295038 w 313377"/>
                <a:gd name="connsiteY4" fmla="*/ 285040 h 285040"/>
                <a:gd name="connsiteX5" fmla="*/ 313377 w 313377"/>
                <a:gd name="connsiteY5" fmla="*/ 21041 h 285040"/>
                <a:gd name="connsiteX6" fmla="*/ 0 w 313377"/>
                <a:gd name="connsiteY6" fmla="*/ 0 h 285040"/>
                <a:gd name="connsiteX0" fmla="*/ 15638 w 329015"/>
                <a:gd name="connsiteY0" fmla="*/ 0 h 285040"/>
                <a:gd name="connsiteX1" fmla="*/ 0 w 329015"/>
                <a:gd name="connsiteY1" fmla="*/ 164390 h 285040"/>
                <a:gd name="connsiteX2" fmla="*/ 123351 w 329015"/>
                <a:gd name="connsiteY2" fmla="*/ 180265 h 285040"/>
                <a:gd name="connsiteX3" fmla="*/ 113826 w 329015"/>
                <a:gd name="connsiteY3" fmla="*/ 262815 h 285040"/>
                <a:gd name="connsiteX4" fmla="*/ 310676 w 329015"/>
                <a:gd name="connsiteY4" fmla="*/ 285040 h 285040"/>
                <a:gd name="connsiteX5" fmla="*/ 329015 w 329015"/>
                <a:gd name="connsiteY5" fmla="*/ 21041 h 285040"/>
                <a:gd name="connsiteX6" fmla="*/ 15638 w 329015"/>
                <a:gd name="connsiteY6" fmla="*/ 0 h 285040"/>
                <a:gd name="connsiteX0" fmla="*/ 15638 w 329015"/>
                <a:gd name="connsiteY0" fmla="*/ 0 h 285040"/>
                <a:gd name="connsiteX1" fmla="*/ 0 w 329015"/>
                <a:gd name="connsiteY1" fmla="*/ 164390 h 285040"/>
                <a:gd name="connsiteX2" fmla="*/ 140411 w 329015"/>
                <a:gd name="connsiteY2" fmla="*/ 118850 h 285040"/>
                <a:gd name="connsiteX3" fmla="*/ 113826 w 329015"/>
                <a:gd name="connsiteY3" fmla="*/ 262815 h 285040"/>
                <a:gd name="connsiteX4" fmla="*/ 310676 w 329015"/>
                <a:gd name="connsiteY4" fmla="*/ 285040 h 285040"/>
                <a:gd name="connsiteX5" fmla="*/ 329015 w 329015"/>
                <a:gd name="connsiteY5" fmla="*/ 21041 h 285040"/>
                <a:gd name="connsiteX6" fmla="*/ 15638 w 329015"/>
                <a:gd name="connsiteY6" fmla="*/ 0 h 285040"/>
                <a:gd name="connsiteX0" fmla="*/ 15638 w 329015"/>
                <a:gd name="connsiteY0" fmla="*/ 0 h 285040"/>
                <a:gd name="connsiteX1" fmla="*/ 0 w 329015"/>
                <a:gd name="connsiteY1" fmla="*/ 164390 h 285040"/>
                <a:gd name="connsiteX2" fmla="*/ 116527 w 329015"/>
                <a:gd name="connsiteY2" fmla="*/ 180265 h 285040"/>
                <a:gd name="connsiteX3" fmla="*/ 113826 w 329015"/>
                <a:gd name="connsiteY3" fmla="*/ 262815 h 285040"/>
                <a:gd name="connsiteX4" fmla="*/ 310676 w 329015"/>
                <a:gd name="connsiteY4" fmla="*/ 285040 h 285040"/>
                <a:gd name="connsiteX5" fmla="*/ 329015 w 329015"/>
                <a:gd name="connsiteY5" fmla="*/ 21041 h 285040"/>
                <a:gd name="connsiteX6" fmla="*/ 15638 w 329015"/>
                <a:gd name="connsiteY6" fmla="*/ 0 h 285040"/>
                <a:gd name="connsiteX0" fmla="*/ 19050 w 332427"/>
                <a:gd name="connsiteY0" fmla="*/ 0 h 285040"/>
                <a:gd name="connsiteX1" fmla="*/ 0 w 332427"/>
                <a:gd name="connsiteY1" fmla="*/ 167802 h 285040"/>
                <a:gd name="connsiteX2" fmla="*/ 119939 w 332427"/>
                <a:gd name="connsiteY2" fmla="*/ 180265 h 285040"/>
                <a:gd name="connsiteX3" fmla="*/ 117238 w 332427"/>
                <a:gd name="connsiteY3" fmla="*/ 262815 h 285040"/>
                <a:gd name="connsiteX4" fmla="*/ 314088 w 332427"/>
                <a:gd name="connsiteY4" fmla="*/ 285040 h 285040"/>
                <a:gd name="connsiteX5" fmla="*/ 332427 w 332427"/>
                <a:gd name="connsiteY5" fmla="*/ 21041 h 285040"/>
                <a:gd name="connsiteX6" fmla="*/ 19050 w 332427"/>
                <a:gd name="connsiteY6" fmla="*/ 0 h 285040"/>
                <a:gd name="connsiteX0" fmla="*/ 12226 w 332427"/>
                <a:gd name="connsiteY0" fmla="*/ 0 h 285040"/>
                <a:gd name="connsiteX1" fmla="*/ 0 w 332427"/>
                <a:gd name="connsiteY1" fmla="*/ 167802 h 285040"/>
                <a:gd name="connsiteX2" fmla="*/ 119939 w 332427"/>
                <a:gd name="connsiteY2" fmla="*/ 180265 h 285040"/>
                <a:gd name="connsiteX3" fmla="*/ 117238 w 332427"/>
                <a:gd name="connsiteY3" fmla="*/ 262815 h 285040"/>
                <a:gd name="connsiteX4" fmla="*/ 314088 w 332427"/>
                <a:gd name="connsiteY4" fmla="*/ 285040 h 285040"/>
                <a:gd name="connsiteX5" fmla="*/ 332427 w 332427"/>
                <a:gd name="connsiteY5" fmla="*/ 21041 h 285040"/>
                <a:gd name="connsiteX6" fmla="*/ 12226 w 332427"/>
                <a:gd name="connsiteY6" fmla="*/ 0 h 285040"/>
                <a:gd name="connsiteX0" fmla="*/ 12226 w 332427"/>
                <a:gd name="connsiteY0" fmla="*/ 0 h 285040"/>
                <a:gd name="connsiteX1" fmla="*/ 0 w 332427"/>
                <a:gd name="connsiteY1" fmla="*/ 167802 h 285040"/>
                <a:gd name="connsiteX2" fmla="*/ 119939 w 332427"/>
                <a:gd name="connsiteY2" fmla="*/ 180265 h 285040"/>
                <a:gd name="connsiteX3" fmla="*/ 113826 w 332427"/>
                <a:gd name="connsiteY3" fmla="*/ 273051 h 285040"/>
                <a:gd name="connsiteX4" fmla="*/ 314088 w 332427"/>
                <a:gd name="connsiteY4" fmla="*/ 285040 h 285040"/>
                <a:gd name="connsiteX5" fmla="*/ 332427 w 332427"/>
                <a:gd name="connsiteY5" fmla="*/ 21041 h 285040"/>
                <a:gd name="connsiteX6" fmla="*/ 12226 w 332427"/>
                <a:gd name="connsiteY6" fmla="*/ 0 h 285040"/>
                <a:gd name="connsiteX0" fmla="*/ 12226 w 332427"/>
                <a:gd name="connsiteY0" fmla="*/ 0 h 291864"/>
                <a:gd name="connsiteX1" fmla="*/ 0 w 332427"/>
                <a:gd name="connsiteY1" fmla="*/ 174626 h 291864"/>
                <a:gd name="connsiteX2" fmla="*/ 119939 w 332427"/>
                <a:gd name="connsiteY2" fmla="*/ 187089 h 291864"/>
                <a:gd name="connsiteX3" fmla="*/ 113826 w 332427"/>
                <a:gd name="connsiteY3" fmla="*/ 279875 h 291864"/>
                <a:gd name="connsiteX4" fmla="*/ 314088 w 332427"/>
                <a:gd name="connsiteY4" fmla="*/ 291864 h 291864"/>
                <a:gd name="connsiteX5" fmla="*/ 332427 w 332427"/>
                <a:gd name="connsiteY5" fmla="*/ 27865 h 291864"/>
                <a:gd name="connsiteX6" fmla="*/ 12226 w 332427"/>
                <a:gd name="connsiteY6" fmla="*/ 0 h 291864"/>
                <a:gd name="connsiteX0" fmla="*/ 5402 w 332427"/>
                <a:gd name="connsiteY0" fmla="*/ 0 h 288452"/>
                <a:gd name="connsiteX1" fmla="*/ 0 w 332427"/>
                <a:gd name="connsiteY1" fmla="*/ 171214 h 288452"/>
                <a:gd name="connsiteX2" fmla="*/ 119939 w 332427"/>
                <a:gd name="connsiteY2" fmla="*/ 183677 h 288452"/>
                <a:gd name="connsiteX3" fmla="*/ 113826 w 332427"/>
                <a:gd name="connsiteY3" fmla="*/ 276463 h 288452"/>
                <a:gd name="connsiteX4" fmla="*/ 314088 w 332427"/>
                <a:gd name="connsiteY4" fmla="*/ 288452 h 288452"/>
                <a:gd name="connsiteX5" fmla="*/ 332427 w 332427"/>
                <a:gd name="connsiteY5" fmla="*/ 24453 h 288452"/>
                <a:gd name="connsiteX6" fmla="*/ 5402 w 332427"/>
                <a:gd name="connsiteY6" fmla="*/ 0 h 288452"/>
                <a:gd name="connsiteX0" fmla="*/ 8814 w 332427"/>
                <a:gd name="connsiteY0" fmla="*/ 0 h 288452"/>
                <a:gd name="connsiteX1" fmla="*/ 0 w 332427"/>
                <a:gd name="connsiteY1" fmla="*/ 171214 h 288452"/>
                <a:gd name="connsiteX2" fmla="*/ 119939 w 332427"/>
                <a:gd name="connsiteY2" fmla="*/ 183677 h 288452"/>
                <a:gd name="connsiteX3" fmla="*/ 113826 w 332427"/>
                <a:gd name="connsiteY3" fmla="*/ 276463 h 288452"/>
                <a:gd name="connsiteX4" fmla="*/ 314088 w 332427"/>
                <a:gd name="connsiteY4" fmla="*/ 288452 h 288452"/>
                <a:gd name="connsiteX5" fmla="*/ 332427 w 332427"/>
                <a:gd name="connsiteY5" fmla="*/ 24453 h 288452"/>
                <a:gd name="connsiteX6" fmla="*/ 8814 w 332427"/>
                <a:gd name="connsiteY6" fmla="*/ 0 h 28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427" h="288452">
                  <a:moveTo>
                    <a:pt x="8814" y="0"/>
                  </a:moveTo>
                  <a:lnTo>
                    <a:pt x="0" y="171214"/>
                  </a:lnTo>
                  <a:lnTo>
                    <a:pt x="119939" y="183677"/>
                  </a:lnTo>
                  <a:cubicBezTo>
                    <a:pt x="119039" y="211194"/>
                    <a:pt x="114726" y="248946"/>
                    <a:pt x="113826" y="276463"/>
                  </a:cubicBezTo>
                  <a:lnTo>
                    <a:pt x="314088" y="288452"/>
                  </a:lnTo>
                  <a:lnTo>
                    <a:pt x="332427" y="24453"/>
                  </a:lnTo>
                  <a:lnTo>
                    <a:pt x="8814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28" name="正方形/長方形 1027"/>
            <p:cNvSpPr/>
            <p:nvPr/>
          </p:nvSpPr>
          <p:spPr>
            <a:xfrm rot="329303">
              <a:off x="2225785" y="4508955"/>
              <a:ext cx="319086" cy="143858"/>
            </a:xfrm>
            <a:custGeom>
              <a:avLst/>
              <a:gdLst>
                <a:gd name="connsiteX0" fmla="*/ 0 w 287537"/>
                <a:gd name="connsiteY0" fmla="*/ 0 h 124655"/>
                <a:gd name="connsiteX1" fmla="*/ 287537 w 287537"/>
                <a:gd name="connsiteY1" fmla="*/ 0 h 124655"/>
                <a:gd name="connsiteX2" fmla="*/ 287537 w 287537"/>
                <a:gd name="connsiteY2" fmla="*/ 124655 h 124655"/>
                <a:gd name="connsiteX3" fmla="*/ 0 w 287537"/>
                <a:gd name="connsiteY3" fmla="*/ 124655 h 124655"/>
                <a:gd name="connsiteX4" fmla="*/ 0 w 287537"/>
                <a:gd name="connsiteY4" fmla="*/ 0 h 124655"/>
                <a:gd name="connsiteX0" fmla="*/ 75238 w 287537"/>
                <a:gd name="connsiteY0" fmla="*/ 33904 h 124655"/>
                <a:gd name="connsiteX1" fmla="*/ 287537 w 287537"/>
                <a:gd name="connsiteY1" fmla="*/ 0 h 124655"/>
                <a:gd name="connsiteX2" fmla="*/ 287537 w 287537"/>
                <a:gd name="connsiteY2" fmla="*/ 124655 h 124655"/>
                <a:gd name="connsiteX3" fmla="*/ 0 w 287537"/>
                <a:gd name="connsiteY3" fmla="*/ 124655 h 124655"/>
                <a:gd name="connsiteX4" fmla="*/ 75238 w 287537"/>
                <a:gd name="connsiteY4" fmla="*/ 33904 h 124655"/>
                <a:gd name="connsiteX0" fmla="*/ 0 w 294983"/>
                <a:gd name="connsiteY0" fmla="*/ 0 h 130795"/>
                <a:gd name="connsiteX1" fmla="*/ 294983 w 294983"/>
                <a:gd name="connsiteY1" fmla="*/ 6140 h 130795"/>
                <a:gd name="connsiteX2" fmla="*/ 294983 w 294983"/>
                <a:gd name="connsiteY2" fmla="*/ 130795 h 130795"/>
                <a:gd name="connsiteX3" fmla="*/ 7446 w 294983"/>
                <a:gd name="connsiteY3" fmla="*/ 130795 h 130795"/>
                <a:gd name="connsiteX4" fmla="*/ 0 w 294983"/>
                <a:gd name="connsiteY4" fmla="*/ 0 h 130795"/>
                <a:gd name="connsiteX0" fmla="*/ 29454 w 287537"/>
                <a:gd name="connsiteY0" fmla="*/ 21164 h 124655"/>
                <a:gd name="connsiteX1" fmla="*/ 287537 w 287537"/>
                <a:gd name="connsiteY1" fmla="*/ 0 h 124655"/>
                <a:gd name="connsiteX2" fmla="*/ 287537 w 287537"/>
                <a:gd name="connsiteY2" fmla="*/ 124655 h 124655"/>
                <a:gd name="connsiteX3" fmla="*/ 0 w 287537"/>
                <a:gd name="connsiteY3" fmla="*/ 124655 h 124655"/>
                <a:gd name="connsiteX4" fmla="*/ 29454 w 287537"/>
                <a:gd name="connsiteY4" fmla="*/ 21164 h 124655"/>
                <a:gd name="connsiteX0" fmla="*/ 0 w 297727"/>
                <a:gd name="connsiteY0" fmla="*/ 979 h 124655"/>
                <a:gd name="connsiteX1" fmla="*/ 297727 w 297727"/>
                <a:gd name="connsiteY1" fmla="*/ 0 h 124655"/>
                <a:gd name="connsiteX2" fmla="*/ 297727 w 297727"/>
                <a:gd name="connsiteY2" fmla="*/ 124655 h 124655"/>
                <a:gd name="connsiteX3" fmla="*/ 10190 w 297727"/>
                <a:gd name="connsiteY3" fmla="*/ 124655 h 124655"/>
                <a:gd name="connsiteX4" fmla="*/ 0 w 297727"/>
                <a:gd name="connsiteY4" fmla="*/ 979 h 124655"/>
                <a:gd name="connsiteX0" fmla="*/ 0 w 297727"/>
                <a:gd name="connsiteY0" fmla="*/ 0 h 123676"/>
                <a:gd name="connsiteX1" fmla="*/ 232411 w 297727"/>
                <a:gd name="connsiteY1" fmla="*/ 32718 h 123676"/>
                <a:gd name="connsiteX2" fmla="*/ 297727 w 297727"/>
                <a:gd name="connsiteY2" fmla="*/ 123676 h 123676"/>
                <a:gd name="connsiteX3" fmla="*/ 10190 w 297727"/>
                <a:gd name="connsiteY3" fmla="*/ 123676 h 123676"/>
                <a:gd name="connsiteX4" fmla="*/ 0 w 297727"/>
                <a:gd name="connsiteY4" fmla="*/ 0 h 123676"/>
                <a:gd name="connsiteX0" fmla="*/ 0 w 317777"/>
                <a:gd name="connsiteY0" fmla="*/ 6333 h 130009"/>
                <a:gd name="connsiteX1" fmla="*/ 317777 w 317777"/>
                <a:gd name="connsiteY1" fmla="*/ 0 h 130009"/>
                <a:gd name="connsiteX2" fmla="*/ 297727 w 317777"/>
                <a:gd name="connsiteY2" fmla="*/ 130009 h 130009"/>
                <a:gd name="connsiteX3" fmla="*/ 10190 w 317777"/>
                <a:gd name="connsiteY3" fmla="*/ 130009 h 130009"/>
                <a:gd name="connsiteX4" fmla="*/ 0 w 317777"/>
                <a:gd name="connsiteY4" fmla="*/ 6333 h 130009"/>
                <a:gd name="connsiteX0" fmla="*/ 0 w 317777"/>
                <a:gd name="connsiteY0" fmla="*/ 6333 h 137454"/>
                <a:gd name="connsiteX1" fmla="*/ 317777 w 317777"/>
                <a:gd name="connsiteY1" fmla="*/ 0 h 137454"/>
                <a:gd name="connsiteX2" fmla="*/ 297727 w 317777"/>
                <a:gd name="connsiteY2" fmla="*/ 130009 h 137454"/>
                <a:gd name="connsiteX3" fmla="*/ 4047 w 317777"/>
                <a:gd name="connsiteY3" fmla="*/ 137454 h 137454"/>
                <a:gd name="connsiteX4" fmla="*/ 0 w 317777"/>
                <a:gd name="connsiteY4" fmla="*/ 6333 h 137454"/>
                <a:gd name="connsiteX0" fmla="*/ 0 w 325879"/>
                <a:gd name="connsiteY0" fmla="*/ 6333 h 137586"/>
                <a:gd name="connsiteX1" fmla="*/ 317777 w 325879"/>
                <a:gd name="connsiteY1" fmla="*/ 0 h 137586"/>
                <a:gd name="connsiteX2" fmla="*/ 325879 w 325879"/>
                <a:gd name="connsiteY2" fmla="*/ 137586 h 137586"/>
                <a:gd name="connsiteX3" fmla="*/ 4047 w 325879"/>
                <a:gd name="connsiteY3" fmla="*/ 137454 h 137586"/>
                <a:gd name="connsiteX4" fmla="*/ 0 w 325879"/>
                <a:gd name="connsiteY4" fmla="*/ 6333 h 137586"/>
                <a:gd name="connsiteX0" fmla="*/ 0 w 322156"/>
                <a:gd name="connsiteY0" fmla="*/ 6333 h 137454"/>
                <a:gd name="connsiteX1" fmla="*/ 317777 w 322156"/>
                <a:gd name="connsiteY1" fmla="*/ 0 h 137454"/>
                <a:gd name="connsiteX2" fmla="*/ 322156 w 322156"/>
                <a:gd name="connsiteY2" fmla="*/ 134517 h 137454"/>
                <a:gd name="connsiteX3" fmla="*/ 4047 w 322156"/>
                <a:gd name="connsiteY3" fmla="*/ 137454 h 137454"/>
                <a:gd name="connsiteX4" fmla="*/ 0 w 322156"/>
                <a:gd name="connsiteY4" fmla="*/ 6333 h 137454"/>
                <a:gd name="connsiteX0" fmla="*/ 0 w 318759"/>
                <a:gd name="connsiteY0" fmla="*/ 6333 h 137454"/>
                <a:gd name="connsiteX1" fmla="*/ 317777 w 318759"/>
                <a:gd name="connsiteY1" fmla="*/ 0 h 137454"/>
                <a:gd name="connsiteX2" fmla="*/ 318759 w 318759"/>
                <a:gd name="connsiteY2" fmla="*/ 134844 h 137454"/>
                <a:gd name="connsiteX3" fmla="*/ 4047 w 318759"/>
                <a:gd name="connsiteY3" fmla="*/ 137454 h 137454"/>
                <a:gd name="connsiteX4" fmla="*/ 0 w 318759"/>
                <a:gd name="connsiteY4" fmla="*/ 6333 h 137454"/>
                <a:gd name="connsiteX0" fmla="*/ 0 w 318759"/>
                <a:gd name="connsiteY0" fmla="*/ 6333 h 137454"/>
                <a:gd name="connsiteX1" fmla="*/ 317777 w 318759"/>
                <a:gd name="connsiteY1" fmla="*/ 0 h 137454"/>
                <a:gd name="connsiteX2" fmla="*/ 318759 w 318759"/>
                <a:gd name="connsiteY2" fmla="*/ 134844 h 137454"/>
                <a:gd name="connsiteX3" fmla="*/ 4047 w 318759"/>
                <a:gd name="connsiteY3" fmla="*/ 137454 h 137454"/>
                <a:gd name="connsiteX4" fmla="*/ 0 w 318759"/>
                <a:gd name="connsiteY4" fmla="*/ 6333 h 137454"/>
                <a:gd name="connsiteX0" fmla="*/ 2745 w 314712"/>
                <a:gd name="connsiteY0" fmla="*/ 5680 h 137454"/>
                <a:gd name="connsiteX1" fmla="*/ 313730 w 314712"/>
                <a:gd name="connsiteY1" fmla="*/ 0 h 137454"/>
                <a:gd name="connsiteX2" fmla="*/ 314712 w 314712"/>
                <a:gd name="connsiteY2" fmla="*/ 134844 h 137454"/>
                <a:gd name="connsiteX3" fmla="*/ 0 w 314712"/>
                <a:gd name="connsiteY3" fmla="*/ 137454 h 137454"/>
                <a:gd name="connsiteX4" fmla="*/ 2745 w 314712"/>
                <a:gd name="connsiteY4" fmla="*/ 5680 h 137454"/>
                <a:gd name="connsiteX0" fmla="*/ 0 w 322483"/>
                <a:gd name="connsiteY0" fmla="*/ 3371 h 137454"/>
                <a:gd name="connsiteX1" fmla="*/ 321501 w 322483"/>
                <a:gd name="connsiteY1" fmla="*/ 0 h 137454"/>
                <a:gd name="connsiteX2" fmla="*/ 322483 w 322483"/>
                <a:gd name="connsiteY2" fmla="*/ 134844 h 137454"/>
                <a:gd name="connsiteX3" fmla="*/ 7771 w 322483"/>
                <a:gd name="connsiteY3" fmla="*/ 137454 h 137454"/>
                <a:gd name="connsiteX4" fmla="*/ 0 w 322483"/>
                <a:gd name="connsiteY4" fmla="*/ 3371 h 137454"/>
                <a:gd name="connsiteX0" fmla="*/ 0 w 319086"/>
                <a:gd name="connsiteY0" fmla="*/ 3059 h 137454"/>
                <a:gd name="connsiteX1" fmla="*/ 318104 w 319086"/>
                <a:gd name="connsiteY1" fmla="*/ 0 h 137454"/>
                <a:gd name="connsiteX2" fmla="*/ 319086 w 319086"/>
                <a:gd name="connsiteY2" fmla="*/ 134844 h 137454"/>
                <a:gd name="connsiteX3" fmla="*/ 4374 w 319086"/>
                <a:gd name="connsiteY3" fmla="*/ 137454 h 137454"/>
                <a:gd name="connsiteX4" fmla="*/ 0 w 319086"/>
                <a:gd name="connsiteY4" fmla="*/ 3059 h 137454"/>
                <a:gd name="connsiteX0" fmla="*/ 0 w 319086"/>
                <a:gd name="connsiteY0" fmla="*/ 3060 h 137454"/>
                <a:gd name="connsiteX1" fmla="*/ 318104 w 319086"/>
                <a:gd name="connsiteY1" fmla="*/ 0 h 137454"/>
                <a:gd name="connsiteX2" fmla="*/ 319086 w 319086"/>
                <a:gd name="connsiteY2" fmla="*/ 134844 h 137454"/>
                <a:gd name="connsiteX3" fmla="*/ 4374 w 319086"/>
                <a:gd name="connsiteY3" fmla="*/ 137454 h 137454"/>
                <a:gd name="connsiteX4" fmla="*/ 0 w 319086"/>
                <a:gd name="connsiteY4" fmla="*/ 3060 h 13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086" h="137454">
                  <a:moveTo>
                    <a:pt x="0" y="3060"/>
                  </a:moveTo>
                  <a:lnTo>
                    <a:pt x="318104" y="0"/>
                  </a:lnTo>
                  <a:cubicBezTo>
                    <a:pt x="318431" y="44948"/>
                    <a:pt x="318759" y="89896"/>
                    <a:pt x="319086" y="134844"/>
                  </a:cubicBezTo>
                  <a:lnTo>
                    <a:pt x="4374" y="137454"/>
                  </a:lnTo>
                  <a:lnTo>
                    <a:pt x="0" y="306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フリーフォーム 133"/>
            <p:cNvSpPr/>
            <p:nvPr/>
          </p:nvSpPr>
          <p:spPr>
            <a:xfrm>
              <a:off x="1819440" y="3001520"/>
              <a:ext cx="540936" cy="271356"/>
            </a:xfrm>
            <a:custGeom>
              <a:avLst/>
              <a:gdLst>
                <a:gd name="connsiteX0" fmla="*/ 14288 w 533400"/>
                <a:gd name="connsiteY0" fmla="*/ 0 h 276225"/>
                <a:gd name="connsiteX1" fmla="*/ 0 w 533400"/>
                <a:gd name="connsiteY1" fmla="*/ 228600 h 276225"/>
                <a:gd name="connsiteX2" fmla="*/ 523875 w 533400"/>
                <a:gd name="connsiteY2" fmla="*/ 276225 h 276225"/>
                <a:gd name="connsiteX3" fmla="*/ 533400 w 533400"/>
                <a:gd name="connsiteY3" fmla="*/ 190500 h 276225"/>
                <a:gd name="connsiteX4" fmla="*/ 428625 w 533400"/>
                <a:gd name="connsiteY4" fmla="*/ 180975 h 276225"/>
                <a:gd name="connsiteX5" fmla="*/ 438150 w 533400"/>
                <a:gd name="connsiteY5" fmla="*/ 42863 h 276225"/>
                <a:gd name="connsiteX6" fmla="*/ 14288 w 533400"/>
                <a:gd name="connsiteY6" fmla="*/ 0 h 276225"/>
                <a:gd name="connsiteX0" fmla="*/ 127332 w 533400"/>
                <a:gd name="connsiteY0" fmla="*/ 29987 h 233362"/>
                <a:gd name="connsiteX1" fmla="*/ 0 w 533400"/>
                <a:gd name="connsiteY1" fmla="*/ 185737 h 233362"/>
                <a:gd name="connsiteX2" fmla="*/ 523875 w 533400"/>
                <a:gd name="connsiteY2" fmla="*/ 233362 h 233362"/>
                <a:gd name="connsiteX3" fmla="*/ 533400 w 533400"/>
                <a:gd name="connsiteY3" fmla="*/ 147637 h 233362"/>
                <a:gd name="connsiteX4" fmla="*/ 428625 w 533400"/>
                <a:gd name="connsiteY4" fmla="*/ 138112 h 233362"/>
                <a:gd name="connsiteX5" fmla="*/ 438150 w 533400"/>
                <a:gd name="connsiteY5" fmla="*/ 0 h 233362"/>
                <a:gd name="connsiteX6" fmla="*/ 127332 w 533400"/>
                <a:gd name="connsiteY6" fmla="*/ 29987 h 233362"/>
                <a:gd name="connsiteX0" fmla="*/ 9264 w 533400"/>
                <a:gd name="connsiteY0" fmla="*/ 0 h 271201"/>
                <a:gd name="connsiteX1" fmla="*/ 0 w 533400"/>
                <a:gd name="connsiteY1" fmla="*/ 223576 h 271201"/>
                <a:gd name="connsiteX2" fmla="*/ 523875 w 533400"/>
                <a:gd name="connsiteY2" fmla="*/ 271201 h 271201"/>
                <a:gd name="connsiteX3" fmla="*/ 533400 w 533400"/>
                <a:gd name="connsiteY3" fmla="*/ 185476 h 271201"/>
                <a:gd name="connsiteX4" fmla="*/ 428625 w 533400"/>
                <a:gd name="connsiteY4" fmla="*/ 175951 h 271201"/>
                <a:gd name="connsiteX5" fmla="*/ 438150 w 533400"/>
                <a:gd name="connsiteY5" fmla="*/ 37839 h 271201"/>
                <a:gd name="connsiteX6" fmla="*/ 9264 w 533400"/>
                <a:gd name="connsiteY6" fmla="*/ 0 h 271201"/>
                <a:gd name="connsiteX0" fmla="*/ 9264 w 533400"/>
                <a:gd name="connsiteY0" fmla="*/ 0 h 271201"/>
                <a:gd name="connsiteX1" fmla="*/ 0 w 533400"/>
                <a:gd name="connsiteY1" fmla="*/ 223576 h 271201"/>
                <a:gd name="connsiteX2" fmla="*/ 523875 w 533400"/>
                <a:gd name="connsiteY2" fmla="*/ 271201 h 271201"/>
                <a:gd name="connsiteX3" fmla="*/ 533400 w 533400"/>
                <a:gd name="connsiteY3" fmla="*/ 185476 h 271201"/>
                <a:gd name="connsiteX4" fmla="*/ 428625 w 533400"/>
                <a:gd name="connsiteY4" fmla="*/ 175951 h 271201"/>
                <a:gd name="connsiteX5" fmla="*/ 440662 w 533400"/>
                <a:gd name="connsiteY5" fmla="*/ 32815 h 271201"/>
                <a:gd name="connsiteX6" fmla="*/ 9264 w 533400"/>
                <a:gd name="connsiteY6" fmla="*/ 0 h 271201"/>
                <a:gd name="connsiteX0" fmla="*/ 16800 w 540936"/>
                <a:gd name="connsiteY0" fmla="*/ 0 h 271201"/>
                <a:gd name="connsiteX1" fmla="*/ 0 w 540936"/>
                <a:gd name="connsiteY1" fmla="*/ 238648 h 271201"/>
                <a:gd name="connsiteX2" fmla="*/ 531411 w 540936"/>
                <a:gd name="connsiteY2" fmla="*/ 271201 h 271201"/>
                <a:gd name="connsiteX3" fmla="*/ 540936 w 540936"/>
                <a:gd name="connsiteY3" fmla="*/ 185476 h 271201"/>
                <a:gd name="connsiteX4" fmla="*/ 436161 w 540936"/>
                <a:gd name="connsiteY4" fmla="*/ 175951 h 271201"/>
                <a:gd name="connsiteX5" fmla="*/ 448198 w 540936"/>
                <a:gd name="connsiteY5" fmla="*/ 32815 h 271201"/>
                <a:gd name="connsiteX6" fmla="*/ 16800 w 540936"/>
                <a:gd name="connsiteY6" fmla="*/ 0 h 271201"/>
                <a:gd name="connsiteX0" fmla="*/ 16800 w 540936"/>
                <a:gd name="connsiteY0" fmla="*/ 0 h 278738"/>
                <a:gd name="connsiteX1" fmla="*/ 0 w 540936"/>
                <a:gd name="connsiteY1" fmla="*/ 238648 h 278738"/>
                <a:gd name="connsiteX2" fmla="*/ 531411 w 540936"/>
                <a:gd name="connsiteY2" fmla="*/ 278738 h 278738"/>
                <a:gd name="connsiteX3" fmla="*/ 540936 w 540936"/>
                <a:gd name="connsiteY3" fmla="*/ 185476 h 278738"/>
                <a:gd name="connsiteX4" fmla="*/ 436161 w 540936"/>
                <a:gd name="connsiteY4" fmla="*/ 175951 h 278738"/>
                <a:gd name="connsiteX5" fmla="*/ 448198 w 540936"/>
                <a:gd name="connsiteY5" fmla="*/ 32815 h 278738"/>
                <a:gd name="connsiteX6" fmla="*/ 16800 w 540936"/>
                <a:gd name="connsiteY6" fmla="*/ 0 h 278738"/>
                <a:gd name="connsiteX0" fmla="*/ 16800 w 540936"/>
                <a:gd name="connsiteY0" fmla="*/ 0 h 273713"/>
                <a:gd name="connsiteX1" fmla="*/ 0 w 540936"/>
                <a:gd name="connsiteY1" fmla="*/ 238648 h 273713"/>
                <a:gd name="connsiteX2" fmla="*/ 536435 w 540936"/>
                <a:gd name="connsiteY2" fmla="*/ 273713 h 273713"/>
                <a:gd name="connsiteX3" fmla="*/ 540936 w 540936"/>
                <a:gd name="connsiteY3" fmla="*/ 185476 h 273713"/>
                <a:gd name="connsiteX4" fmla="*/ 436161 w 540936"/>
                <a:gd name="connsiteY4" fmla="*/ 175951 h 273713"/>
                <a:gd name="connsiteX5" fmla="*/ 448198 w 540936"/>
                <a:gd name="connsiteY5" fmla="*/ 32815 h 273713"/>
                <a:gd name="connsiteX6" fmla="*/ 16800 w 540936"/>
                <a:gd name="connsiteY6" fmla="*/ 0 h 27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0936" h="273713">
                  <a:moveTo>
                    <a:pt x="16800" y="0"/>
                  </a:moveTo>
                  <a:lnTo>
                    <a:pt x="0" y="238648"/>
                  </a:lnTo>
                  <a:lnTo>
                    <a:pt x="536435" y="273713"/>
                  </a:lnTo>
                  <a:lnTo>
                    <a:pt x="540936" y="185476"/>
                  </a:lnTo>
                  <a:lnTo>
                    <a:pt x="436161" y="175951"/>
                  </a:lnTo>
                  <a:lnTo>
                    <a:pt x="448198" y="32815"/>
                  </a:lnTo>
                  <a:lnTo>
                    <a:pt x="16800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フリーフォーム 134"/>
            <p:cNvSpPr/>
            <p:nvPr/>
          </p:nvSpPr>
          <p:spPr>
            <a:xfrm>
              <a:off x="1770722" y="2683161"/>
              <a:ext cx="219074" cy="252675"/>
            </a:xfrm>
            <a:custGeom>
              <a:avLst/>
              <a:gdLst>
                <a:gd name="connsiteX0" fmla="*/ 33337 w 219075"/>
                <a:gd name="connsiteY0" fmla="*/ 0 h 247650"/>
                <a:gd name="connsiteX1" fmla="*/ 0 w 219075"/>
                <a:gd name="connsiteY1" fmla="*/ 238125 h 247650"/>
                <a:gd name="connsiteX2" fmla="*/ 204787 w 219075"/>
                <a:gd name="connsiteY2" fmla="*/ 247650 h 247650"/>
                <a:gd name="connsiteX3" fmla="*/ 219075 w 219075"/>
                <a:gd name="connsiteY3" fmla="*/ 19050 h 247650"/>
                <a:gd name="connsiteX4" fmla="*/ 33337 w 219075"/>
                <a:gd name="connsiteY4" fmla="*/ 0 h 247650"/>
                <a:gd name="connsiteX0" fmla="*/ 33337 w 219075"/>
                <a:gd name="connsiteY0" fmla="*/ 0 h 247650"/>
                <a:gd name="connsiteX1" fmla="*/ 0 w 219075"/>
                <a:gd name="connsiteY1" fmla="*/ 238125 h 247650"/>
                <a:gd name="connsiteX2" fmla="*/ 204787 w 219075"/>
                <a:gd name="connsiteY2" fmla="*/ 247650 h 247650"/>
                <a:gd name="connsiteX3" fmla="*/ 219075 w 219075"/>
                <a:gd name="connsiteY3" fmla="*/ 19050 h 247650"/>
                <a:gd name="connsiteX4" fmla="*/ 33337 w 219075"/>
                <a:gd name="connsiteY4" fmla="*/ 0 h 247650"/>
                <a:gd name="connsiteX0" fmla="*/ 91115 w 219075"/>
                <a:gd name="connsiteY0" fmla="*/ 53800 h 228600"/>
                <a:gd name="connsiteX1" fmla="*/ 0 w 219075"/>
                <a:gd name="connsiteY1" fmla="*/ 219075 h 228600"/>
                <a:gd name="connsiteX2" fmla="*/ 204787 w 219075"/>
                <a:gd name="connsiteY2" fmla="*/ 228600 h 228600"/>
                <a:gd name="connsiteX3" fmla="*/ 219075 w 219075"/>
                <a:gd name="connsiteY3" fmla="*/ 0 h 228600"/>
                <a:gd name="connsiteX4" fmla="*/ 91115 w 219075"/>
                <a:gd name="connsiteY4" fmla="*/ 53800 h 228600"/>
                <a:gd name="connsiteX0" fmla="*/ 23288 w 219075"/>
                <a:gd name="connsiteY0" fmla="*/ 0 h 242626"/>
                <a:gd name="connsiteX1" fmla="*/ 0 w 219075"/>
                <a:gd name="connsiteY1" fmla="*/ 233101 h 242626"/>
                <a:gd name="connsiteX2" fmla="*/ 204787 w 219075"/>
                <a:gd name="connsiteY2" fmla="*/ 242626 h 242626"/>
                <a:gd name="connsiteX3" fmla="*/ 219075 w 219075"/>
                <a:gd name="connsiteY3" fmla="*/ 14026 h 242626"/>
                <a:gd name="connsiteX4" fmla="*/ 23288 w 219075"/>
                <a:gd name="connsiteY4" fmla="*/ 0 h 242626"/>
                <a:gd name="connsiteX0" fmla="*/ 23288 w 204787"/>
                <a:gd name="connsiteY0" fmla="*/ 0 h 242626"/>
                <a:gd name="connsiteX1" fmla="*/ 0 w 204787"/>
                <a:gd name="connsiteY1" fmla="*/ 233101 h 242626"/>
                <a:gd name="connsiteX2" fmla="*/ 204787 w 204787"/>
                <a:gd name="connsiteY2" fmla="*/ 242626 h 242626"/>
                <a:gd name="connsiteX3" fmla="*/ 204002 w 204787"/>
                <a:gd name="connsiteY3" fmla="*/ 86876 h 242626"/>
                <a:gd name="connsiteX4" fmla="*/ 23288 w 204787"/>
                <a:gd name="connsiteY4" fmla="*/ 0 h 242626"/>
                <a:gd name="connsiteX0" fmla="*/ 23288 w 216567"/>
                <a:gd name="connsiteY0" fmla="*/ 0 h 242626"/>
                <a:gd name="connsiteX1" fmla="*/ 0 w 216567"/>
                <a:gd name="connsiteY1" fmla="*/ 233101 h 242626"/>
                <a:gd name="connsiteX2" fmla="*/ 204787 w 216567"/>
                <a:gd name="connsiteY2" fmla="*/ 242626 h 242626"/>
                <a:gd name="connsiteX3" fmla="*/ 216563 w 216567"/>
                <a:gd name="connsiteY3" fmla="*/ 14026 h 242626"/>
                <a:gd name="connsiteX4" fmla="*/ 23288 w 216567"/>
                <a:gd name="connsiteY4" fmla="*/ 0 h 242626"/>
                <a:gd name="connsiteX0" fmla="*/ 23288 w 216566"/>
                <a:gd name="connsiteY0" fmla="*/ 0 h 255187"/>
                <a:gd name="connsiteX1" fmla="*/ 0 w 216566"/>
                <a:gd name="connsiteY1" fmla="*/ 233101 h 255187"/>
                <a:gd name="connsiteX2" fmla="*/ 202274 w 216566"/>
                <a:gd name="connsiteY2" fmla="*/ 255187 h 255187"/>
                <a:gd name="connsiteX3" fmla="*/ 216563 w 216566"/>
                <a:gd name="connsiteY3" fmla="*/ 14026 h 255187"/>
                <a:gd name="connsiteX4" fmla="*/ 23288 w 216566"/>
                <a:gd name="connsiteY4" fmla="*/ 0 h 255187"/>
                <a:gd name="connsiteX0" fmla="*/ 23288 w 216565"/>
                <a:gd name="connsiteY0" fmla="*/ 0 h 252675"/>
                <a:gd name="connsiteX1" fmla="*/ 0 w 216565"/>
                <a:gd name="connsiteY1" fmla="*/ 233101 h 252675"/>
                <a:gd name="connsiteX2" fmla="*/ 199762 w 216565"/>
                <a:gd name="connsiteY2" fmla="*/ 252675 h 252675"/>
                <a:gd name="connsiteX3" fmla="*/ 216563 w 216565"/>
                <a:gd name="connsiteY3" fmla="*/ 14026 h 252675"/>
                <a:gd name="connsiteX4" fmla="*/ 23288 w 216565"/>
                <a:gd name="connsiteY4" fmla="*/ 0 h 252675"/>
                <a:gd name="connsiteX0" fmla="*/ 23288 w 216563"/>
                <a:gd name="connsiteY0" fmla="*/ 0 h 252675"/>
                <a:gd name="connsiteX1" fmla="*/ 0 w 216563"/>
                <a:gd name="connsiteY1" fmla="*/ 233101 h 252675"/>
                <a:gd name="connsiteX2" fmla="*/ 199762 w 216563"/>
                <a:gd name="connsiteY2" fmla="*/ 252675 h 252675"/>
                <a:gd name="connsiteX3" fmla="*/ 216563 w 216563"/>
                <a:gd name="connsiteY3" fmla="*/ 14026 h 252675"/>
                <a:gd name="connsiteX4" fmla="*/ 23288 w 216563"/>
                <a:gd name="connsiteY4" fmla="*/ 0 h 252675"/>
                <a:gd name="connsiteX0" fmla="*/ 20775 w 214050"/>
                <a:gd name="connsiteY0" fmla="*/ 0 h 252675"/>
                <a:gd name="connsiteX1" fmla="*/ 0 w 214050"/>
                <a:gd name="connsiteY1" fmla="*/ 240637 h 252675"/>
                <a:gd name="connsiteX2" fmla="*/ 197249 w 214050"/>
                <a:gd name="connsiteY2" fmla="*/ 252675 h 252675"/>
                <a:gd name="connsiteX3" fmla="*/ 214050 w 214050"/>
                <a:gd name="connsiteY3" fmla="*/ 14026 h 252675"/>
                <a:gd name="connsiteX4" fmla="*/ 20775 w 214050"/>
                <a:gd name="connsiteY4" fmla="*/ 0 h 252675"/>
                <a:gd name="connsiteX0" fmla="*/ 25799 w 219074"/>
                <a:gd name="connsiteY0" fmla="*/ 0 h 252675"/>
                <a:gd name="connsiteX1" fmla="*/ 0 w 219074"/>
                <a:gd name="connsiteY1" fmla="*/ 243150 h 252675"/>
                <a:gd name="connsiteX2" fmla="*/ 202273 w 219074"/>
                <a:gd name="connsiteY2" fmla="*/ 252675 h 252675"/>
                <a:gd name="connsiteX3" fmla="*/ 219074 w 219074"/>
                <a:gd name="connsiteY3" fmla="*/ 14026 h 252675"/>
                <a:gd name="connsiteX4" fmla="*/ 25799 w 219074"/>
                <a:gd name="connsiteY4" fmla="*/ 0 h 2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074" h="252675">
                  <a:moveTo>
                    <a:pt x="25799" y="0"/>
                  </a:moveTo>
                  <a:lnTo>
                    <a:pt x="0" y="243150"/>
                  </a:lnTo>
                  <a:lnTo>
                    <a:pt x="202273" y="252675"/>
                  </a:lnTo>
                  <a:lnTo>
                    <a:pt x="219074" y="14026"/>
                  </a:lnTo>
                  <a:lnTo>
                    <a:pt x="25799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フリーフォーム 135"/>
            <p:cNvSpPr/>
            <p:nvPr/>
          </p:nvSpPr>
          <p:spPr>
            <a:xfrm>
              <a:off x="1988757" y="2696996"/>
              <a:ext cx="170792" cy="245149"/>
            </a:xfrm>
            <a:custGeom>
              <a:avLst/>
              <a:gdLst>
                <a:gd name="connsiteX0" fmla="*/ 14288 w 180975"/>
                <a:gd name="connsiteY0" fmla="*/ 0 h 242888"/>
                <a:gd name="connsiteX1" fmla="*/ 0 w 180975"/>
                <a:gd name="connsiteY1" fmla="*/ 228600 h 242888"/>
                <a:gd name="connsiteX2" fmla="*/ 161925 w 180975"/>
                <a:gd name="connsiteY2" fmla="*/ 242888 h 242888"/>
                <a:gd name="connsiteX3" fmla="*/ 180975 w 180975"/>
                <a:gd name="connsiteY3" fmla="*/ 14288 h 242888"/>
                <a:gd name="connsiteX4" fmla="*/ 14288 w 180975"/>
                <a:gd name="connsiteY4" fmla="*/ 0 h 242888"/>
                <a:gd name="connsiteX0" fmla="*/ 14288 w 180975"/>
                <a:gd name="connsiteY0" fmla="*/ 0 h 253052"/>
                <a:gd name="connsiteX1" fmla="*/ 0 w 180975"/>
                <a:gd name="connsiteY1" fmla="*/ 238764 h 253052"/>
                <a:gd name="connsiteX2" fmla="*/ 161925 w 180975"/>
                <a:gd name="connsiteY2" fmla="*/ 253052 h 253052"/>
                <a:gd name="connsiteX3" fmla="*/ 180975 w 180975"/>
                <a:gd name="connsiteY3" fmla="*/ 24452 h 253052"/>
                <a:gd name="connsiteX4" fmla="*/ 14288 w 180975"/>
                <a:gd name="connsiteY4" fmla="*/ 0 h 253052"/>
                <a:gd name="connsiteX0" fmla="*/ 14288 w 186544"/>
                <a:gd name="connsiteY0" fmla="*/ 0 h 253052"/>
                <a:gd name="connsiteX1" fmla="*/ 0 w 186544"/>
                <a:gd name="connsiteY1" fmla="*/ 238764 h 253052"/>
                <a:gd name="connsiteX2" fmla="*/ 161925 w 186544"/>
                <a:gd name="connsiteY2" fmla="*/ 253052 h 253052"/>
                <a:gd name="connsiteX3" fmla="*/ 186544 w 186544"/>
                <a:gd name="connsiteY3" fmla="*/ 14289 h 253052"/>
                <a:gd name="connsiteX4" fmla="*/ 14288 w 186544"/>
                <a:gd name="connsiteY4" fmla="*/ 0 h 253052"/>
                <a:gd name="connsiteX0" fmla="*/ 14288 w 186544"/>
                <a:gd name="connsiteY0" fmla="*/ 0 h 253052"/>
                <a:gd name="connsiteX1" fmla="*/ 0 w 186544"/>
                <a:gd name="connsiteY1" fmla="*/ 238764 h 253052"/>
                <a:gd name="connsiteX2" fmla="*/ 173064 w 186544"/>
                <a:gd name="connsiteY2" fmla="*/ 253052 h 253052"/>
                <a:gd name="connsiteX3" fmla="*/ 186544 w 186544"/>
                <a:gd name="connsiteY3" fmla="*/ 14289 h 253052"/>
                <a:gd name="connsiteX4" fmla="*/ 14288 w 186544"/>
                <a:gd name="connsiteY4" fmla="*/ 0 h 253052"/>
                <a:gd name="connsiteX0" fmla="*/ 14288 w 186544"/>
                <a:gd name="connsiteY0" fmla="*/ 0 h 253052"/>
                <a:gd name="connsiteX1" fmla="*/ 0 w 186544"/>
                <a:gd name="connsiteY1" fmla="*/ 238764 h 253052"/>
                <a:gd name="connsiteX2" fmla="*/ 173064 w 186544"/>
                <a:gd name="connsiteY2" fmla="*/ 253052 h 253052"/>
                <a:gd name="connsiteX3" fmla="*/ 186544 w 186544"/>
                <a:gd name="connsiteY3" fmla="*/ 14289 h 253052"/>
                <a:gd name="connsiteX4" fmla="*/ 14288 w 186544"/>
                <a:gd name="connsiteY4" fmla="*/ 0 h 253052"/>
                <a:gd name="connsiteX0" fmla="*/ 14288 w 186544"/>
                <a:gd name="connsiteY0" fmla="*/ 0 h 253052"/>
                <a:gd name="connsiteX1" fmla="*/ 0 w 186544"/>
                <a:gd name="connsiteY1" fmla="*/ 238764 h 253052"/>
                <a:gd name="connsiteX2" fmla="*/ 173064 w 186544"/>
                <a:gd name="connsiteY2" fmla="*/ 253052 h 253052"/>
                <a:gd name="connsiteX3" fmla="*/ 186544 w 186544"/>
                <a:gd name="connsiteY3" fmla="*/ 14289 h 253052"/>
                <a:gd name="connsiteX4" fmla="*/ 14288 w 186544"/>
                <a:gd name="connsiteY4" fmla="*/ 0 h 253052"/>
                <a:gd name="connsiteX0" fmla="*/ 17073 w 186544"/>
                <a:gd name="connsiteY0" fmla="*/ 33989 h 238763"/>
                <a:gd name="connsiteX1" fmla="*/ 0 w 186544"/>
                <a:gd name="connsiteY1" fmla="*/ 224475 h 238763"/>
                <a:gd name="connsiteX2" fmla="*/ 173064 w 186544"/>
                <a:gd name="connsiteY2" fmla="*/ 238763 h 238763"/>
                <a:gd name="connsiteX3" fmla="*/ 186544 w 186544"/>
                <a:gd name="connsiteY3" fmla="*/ 0 h 238763"/>
                <a:gd name="connsiteX4" fmla="*/ 17073 w 186544"/>
                <a:gd name="connsiteY4" fmla="*/ 33989 h 238763"/>
                <a:gd name="connsiteX0" fmla="*/ 17073 w 186544"/>
                <a:gd name="connsiteY0" fmla="*/ 0 h 247971"/>
                <a:gd name="connsiteX1" fmla="*/ 0 w 186544"/>
                <a:gd name="connsiteY1" fmla="*/ 233683 h 247971"/>
                <a:gd name="connsiteX2" fmla="*/ 173064 w 186544"/>
                <a:gd name="connsiteY2" fmla="*/ 247971 h 247971"/>
                <a:gd name="connsiteX3" fmla="*/ 186544 w 186544"/>
                <a:gd name="connsiteY3" fmla="*/ 9208 h 247971"/>
                <a:gd name="connsiteX4" fmla="*/ 17073 w 186544"/>
                <a:gd name="connsiteY4" fmla="*/ 0 h 247971"/>
                <a:gd name="connsiteX0" fmla="*/ 19858 w 189329"/>
                <a:gd name="connsiteY0" fmla="*/ 0 h 247971"/>
                <a:gd name="connsiteX1" fmla="*/ 0 w 189329"/>
                <a:gd name="connsiteY1" fmla="*/ 238765 h 247971"/>
                <a:gd name="connsiteX2" fmla="*/ 175849 w 189329"/>
                <a:gd name="connsiteY2" fmla="*/ 247971 h 247971"/>
                <a:gd name="connsiteX3" fmla="*/ 189329 w 189329"/>
                <a:gd name="connsiteY3" fmla="*/ 9208 h 247971"/>
                <a:gd name="connsiteX4" fmla="*/ 19858 w 189329"/>
                <a:gd name="connsiteY4" fmla="*/ 0 h 24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29" h="247971">
                  <a:moveTo>
                    <a:pt x="19858" y="0"/>
                  </a:moveTo>
                  <a:lnTo>
                    <a:pt x="0" y="238765"/>
                  </a:lnTo>
                  <a:lnTo>
                    <a:pt x="175849" y="247971"/>
                  </a:lnTo>
                  <a:lnTo>
                    <a:pt x="189329" y="9208"/>
                  </a:lnTo>
                  <a:lnTo>
                    <a:pt x="19858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7" name="フリーフォーム 136"/>
            <p:cNvSpPr/>
            <p:nvPr/>
          </p:nvSpPr>
          <p:spPr>
            <a:xfrm>
              <a:off x="2654612" y="2734051"/>
              <a:ext cx="275080" cy="243730"/>
            </a:xfrm>
            <a:custGeom>
              <a:avLst/>
              <a:gdLst>
                <a:gd name="connsiteX0" fmla="*/ 52388 w 266700"/>
                <a:gd name="connsiteY0" fmla="*/ 0 h 257175"/>
                <a:gd name="connsiteX1" fmla="*/ 52388 w 266700"/>
                <a:gd name="connsiteY1" fmla="*/ 95250 h 257175"/>
                <a:gd name="connsiteX2" fmla="*/ 0 w 266700"/>
                <a:gd name="connsiteY2" fmla="*/ 95250 h 257175"/>
                <a:gd name="connsiteX3" fmla="*/ 4763 w 266700"/>
                <a:gd name="connsiteY3" fmla="*/ 242888 h 257175"/>
                <a:gd name="connsiteX4" fmla="*/ 257175 w 266700"/>
                <a:gd name="connsiteY4" fmla="*/ 257175 h 257175"/>
                <a:gd name="connsiteX5" fmla="*/ 266700 w 266700"/>
                <a:gd name="connsiteY5" fmla="*/ 4763 h 257175"/>
                <a:gd name="connsiteX6" fmla="*/ 52388 w 266700"/>
                <a:gd name="connsiteY6" fmla="*/ 0 h 257175"/>
                <a:gd name="connsiteX0" fmla="*/ 59532 w 266700"/>
                <a:gd name="connsiteY0" fmla="*/ 4762 h 252412"/>
                <a:gd name="connsiteX1" fmla="*/ 52388 w 266700"/>
                <a:gd name="connsiteY1" fmla="*/ 90487 h 252412"/>
                <a:gd name="connsiteX2" fmla="*/ 0 w 266700"/>
                <a:gd name="connsiteY2" fmla="*/ 90487 h 252412"/>
                <a:gd name="connsiteX3" fmla="*/ 4763 w 266700"/>
                <a:gd name="connsiteY3" fmla="*/ 238125 h 252412"/>
                <a:gd name="connsiteX4" fmla="*/ 257175 w 266700"/>
                <a:gd name="connsiteY4" fmla="*/ 252412 h 252412"/>
                <a:gd name="connsiteX5" fmla="*/ 266700 w 266700"/>
                <a:gd name="connsiteY5" fmla="*/ 0 h 252412"/>
                <a:gd name="connsiteX6" fmla="*/ 59532 w 266700"/>
                <a:gd name="connsiteY6" fmla="*/ 4762 h 252412"/>
                <a:gd name="connsiteX0" fmla="*/ 59532 w 269081"/>
                <a:gd name="connsiteY0" fmla="*/ 0 h 247650"/>
                <a:gd name="connsiteX1" fmla="*/ 52388 w 269081"/>
                <a:gd name="connsiteY1" fmla="*/ 85725 h 247650"/>
                <a:gd name="connsiteX2" fmla="*/ 0 w 269081"/>
                <a:gd name="connsiteY2" fmla="*/ 85725 h 247650"/>
                <a:gd name="connsiteX3" fmla="*/ 4763 w 269081"/>
                <a:gd name="connsiteY3" fmla="*/ 233363 h 247650"/>
                <a:gd name="connsiteX4" fmla="*/ 257175 w 269081"/>
                <a:gd name="connsiteY4" fmla="*/ 247650 h 247650"/>
                <a:gd name="connsiteX5" fmla="*/ 269081 w 269081"/>
                <a:gd name="connsiteY5" fmla="*/ 19050 h 247650"/>
                <a:gd name="connsiteX6" fmla="*/ 59532 w 269081"/>
                <a:gd name="connsiteY6" fmla="*/ 0 h 247650"/>
                <a:gd name="connsiteX0" fmla="*/ 64295 w 269081"/>
                <a:gd name="connsiteY0" fmla="*/ 0 h 240506"/>
                <a:gd name="connsiteX1" fmla="*/ 52388 w 269081"/>
                <a:gd name="connsiteY1" fmla="*/ 78581 h 240506"/>
                <a:gd name="connsiteX2" fmla="*/ 0 w 269081"/>
                <a:gd name="connsiteY2" fmla="*/ 78581 h 240506"/>
                <a:gd name="connsiteX3" fmla="*/ 4763 w 269081"/>
                <a:gd name="connsiteY3" fmla="*/ 226219 h 240506"/>
                <a:gd name="connsiteX4" fmla="*/ 257175 w 269081"/>
                <a:gd name="connsiteY4" fmla="*/ 240506 h 240506"/>
                <a:gd name="connsiteX5" fmla="*/ 269081 w 269081"/>
                <a:gd name="connsiteY5" fmla="*/ 11906 h 240506"/>
                <a:gd name="connsiteX6" fmla="*/ 64295 w 269081"/>
                <a:gd name="connsiteY6" fmla="*/ 0 h 240506"/>
                <a:gd name="connsiteX0" fmla="*/ 59532 w 264318"/>
                <a:gd name="connsiteY0" fmla="*/ 0 h 240506"/>
                <a:gd name="connsiteX1" fmla="*/ 47625 w 264318"/>
                <a:gd name="connsiteY1" fmla="*/ 78581 h 240506"/>
                <a:gd name="connsiteX2" fmla="*/ 11906 w 264318"/>
                <a:gd name="connsiteY2" fmla="*/ 80962 h 240506"/>
                <a:gd name="connsiteX3" fmla="*/ 0 w 264318"/>
                <a:gd name="connsiteY3" fmla="*/ 226219 h 240506"/>
                <a:gd name="connsiteX4" fmla="*/ 252412 w 264318"/>
                <a:gd name="connsiteY4" fmla="*/ 240506 h 240506"/>
                <a:gd name="connsiteX5" fmla="*/ 264318 w 264318"/>
                <a:gd name="connsiteY5" fmla="*/ 11906 h 240506"/>
                <a:gd name="connsiteX6" fmla="*/ 59532 w 264318"/>
                <a:gd name="connsiteY6" fmla="*/ 0 h 240506"/>
                <a:gd name="connsiteX0" fmla="*/ 59532 w 264318"/>
                <a:gd name="connsiteY0" fmla="*/ 0 h 240506"/>
                <a:gd name="connsiteX1" fmla="*/ 47625 w 264318"/>
                <a:gd name="connsiteY1" fmla="*/ 78581 h 240506"/>
                <a:gd name="connsiteX2" fmla="*/ 11906 w 264318"/>
                <a:gd name="connsiteY2" fmla="*/ 100012 h 240506"/>
                <a:gd name="connsiteX3" fmla="*/ 0 w 264318"/>
                <a:gd name="connsiteY3" fmla="*/ 226219 h 240506"/>
                <a:gd name="connsiteX4" fmla="*/ 252412 w 264318"/>
                <a:gd name="connsiteY4" fmla="*/ 240506 h 240506"/>
                <a:gd name="connsiteX5" fmla="*/ 264318 w 264318"/>
                <a:gd name="connsiteY5" fmla="*/ 11906 h 240506"/>
                <a:gd name="connsiteX6" fmla="*/ 59532 w 264318"/>
                <a:gd name="connsiteY6" fmla="*/ 0 h 240506"/>
                <a:gd name="connsiteX0" fmla="*/ 59532 w 264318"/>
                <a:gd name="connsiteY0" fmla="*/ 0 h 240506"/>
                <a:gd name="connsiteX1" fmla="*/ 59531 w 264318"/>
                <a:gd name="connsiteY1" fmla="*/ 102394 h 240506"/>
                <a:gd name="connsiteX2" fmla="*/ 11906 w 264318"/>
                <a:gd name="connsiteY2" fmla="*/ 100012 h 240506"/>
                <a:gd name="connsiteX3" fmla="*/ 0 w 264318"/>
                <a:gd name="connsiteY3" fmla="*/ 226219 h 240506"/>
                <a:gd name="connsiteX4" fmla="*/ 252412 w 264318"/>
                <a:gd name="connsiteY4" fmla="*/ 240506 h 240506"/>
                <a:gd name="connsiteX5" fmla="*/ 264318 w 264318"/>
                <a:gd name="connsiteY5" fmla="*/ 11906 h 240506"/>
                <a:gd name="connsiteX6" fmla="*/ 59532 w 264318"/>
                <a:gd name="connsiteY6" fmla="*/ 0 h 240506"/>
                <a:gd name="connsiteX0" fmla="*/ 59532 w 264318"/>
                <a:gd name="connsiteY0" fmla="*/ 0 h 240506"/>
                <a:gd name="connsiteX1" fmla="*/ 54769 w 264318"/>
                <a:gd name="connsiteY1" fmla="*/ 102394 h 240506"/>
                <a:gd name="connsiteX2" fmla="*/ 11906 w 264318"/>
                <a:gd name="connsiteY2" fmla="*/ 100012 h 240506"/>
                <a:gd name="connsiteX3" fmla="*/ 0 w 264318"/>
                <a:gd name="connsiteY3" fmla="*/ 226219 h 240506"/>
                <a:gd name="connsiteX4" fmla="*/ 252412 w 264318"/>
                <a:gd name="connsiteY4" fmla="*/ 240506 h 240506"/>
                <a:gd name="connsiteX5" fmla="*/ 264318 w 264318"/>
                <a:gd name="connsiteY5" fmla="*/ 11906 h 240506"/>
                <a:gd name="connsiteX6" fmla="*/ 59532 w 264318"/>
                <a:gd name="connsiteY6" fmla="*/ 0 h 240506"/>
                <a:gd name="connsiteX0" fmla="*/ 59532 w 264318"/>
                <a:gd name="connsiteY0" fmla="*/ 0 h 240506"/>
                <a:gd name="connsiteX1" fmla="*/ 54769 w 264318"/>
                <a:gd name="connsiteY1" fmla="*/ 102394 h 240506"/>
                <a:gd name="connsiteX2" fmla="*/ 11906 w 264318"/>
                <a:gd name="connsiteY2" fmla="*/ 100012 h 240506"/>
                <a:gd name="connsiteX3" fmla="*/ 0 w 264318"/>
                <a:gd name="connsiteY3" fmla="*/ 226219 h 240506"/>
                <a:gd name="connsiteX4" fmla="*/ 245268 w 264318"/>
                <a:gd name="connsiteY4" fmla="*/ 240506 h 240506"/>
                <a:gd name="connsiteX5" fmla="*/ 264318 w 264318"/>
                <a:gd name="connsiteY5" fmla="*/ 11906 h 240506"/>
                <a:gd name="connsiteX6" fmla="*/ 59532 w 264318"/>
                <a:gd name="connsiteY6" fmla="*/ 0 h 240506"/>
                <a:gd name="connsiteX0" fmla="*/ 122334 w 264318"/>
                <a:gd name="connsiteY0" fmla="*/ 63617 h 228760"/>
                <a:gd name="connsiteX1" fmla="*/ 54769 w 264318"/>
                <a:gd name="connsiteY1" fmla="*/ 90648 h 228760"/>
                <a:gd name="connsiteX2" fmla="*/ 11906 w 264318"/>
                <a:gd name="connsiteY2" fmla="*/ 88266 h 228760"/>
                <a:gd name="connsiteX3" fmla="*/ 0 w 264318"/>
                <a:gd name="connsiteY3" fmla="*/ 214473 h 228760"/>
                <a:gd name="connsiteX4" fmla="*/ 245268 w 264318"/>
                <a:gd name="connsiteY4" fmla="*/ 228760 h 228760"/>
                <a:gd name="connsiteX5" fmla="*/ 264318 w 264318"/>
                <a:gd name="connsiteY5" fmla="*/ 160 h 228760"/>
                <a:gd name="connsiteX6" fmla="*/ 122334 w 264318"/>
                <a:gd name="connsiteY6" fmla="*/ 63617 h 228760"/>
                <a:gd name="connsiteX0" fmla="*/ 46972 w 264318"/>
                <a:gd name="connsiteY0" fmla="*/ 0 h 253066"/>
                <a:gd name="connsiteX1" fmla="*/ 54769 w 264318"/>
                <a:gd name="connsiteY1" fmla="*/ 114954 h 253066"/>
                <a:gd name="connsiteX2" fmla="*/ 11906 w 264318"/>
                <a:gd name="connsiteY2" fmla="*/ 112572 h 253066"/>
                <a:gd name="connsiteX3" fmla="*/ 0 w 264318"/>
                <a:gd name="connsiteY3" fmla="*/ 238779 h 253066"/>
                <a:gd name="connsiteX4" fmla="*/ 245268 w 264318"/>
                <a:gd name="connsiteY4" fmla="*/ 253066 h 253066"/>
                <a:gd name="connsiteX5" fmla="*/ 264318 w 264318"/>
                <a:gd name="connsiteY5" fmla="*/ 24466 h 253066"/>
                <a:gd name="connsiteX6" fmla="*/ 46972 w 264318"/>
                <a:gd name="connsiteY6" fmla="*/ 0 h 253066"/>
                <a:gd name="connsiteX0" fmla="*/ 46972 w 245268"/>
                <a:gd name="connsiteY0" fmla="*/ 0 h 253066"/>
                <a:gd name="connsiteX1" fmla="*/ 54769 w 245268"/>
                <a:gd name="connsiteY1" fmla="*/ 114954 h 253066"/>
                <a:gd name="connsiteX2" fmla="*/ 11906 w 245268"/>
                <a:gd name="connsiteY2" fmla="*/ 112572 h 253066"/>
                <a:gd name="connsiteX3" fmla="*/ 0 w 245268"/>
                <a:gd name="connsiteY3" fmla="*/ 238779 h 253066"/>
                <a:gd name="connsiteX4" fmla="*/ 245268 w 245268"/>
                <a:gd name="connsiteY4" fmla="*/ 253066 h 253066"/>
                <a:gd name="connsiteX5" fmla="*/ 211564 w 245268"/>
                <a:gd name="connsiteY5" fmla="*/ 77220 h 253066"/>
                <a:gd name="connsiteX6" fmla="*/ 46972 w 245268"/>
                <a:gd name="connsiteY6" fmla="*/ 0 h 253066"/>
                <a:gd name="connsiteX0" fmla="*/ 46972 w 281903"/>
                <a:gd name="connsiteY0" fmla="*/ 0 h 253066"/>
                <a:gd name="connsiteX1" fmla="*/ 54769 w 281903"/>
                <a:gd name="connsiteY1" fmla="*/ 114954 h 253066"/>
                <a:gd name="connsiteX2" fmla="*/ 11906 w 281903"/>
                <a:gd name="connsiteY2" fmla="*/ 112572 h 253066"/>
                <a:gd name="connsiteX3" fmla="*/ 0 w 281903"/>
                <a:gd name="connsiteY3" fmla="*/ 238779 h 253066"/>
                <a:gd name="connsiteX4" fmla="*/ 245268 w 281903"/>
                <a:gd name="connsiteY4" fmla="*/ 253066 h 253066"/>
                <a:gd name="connsiteX5" fmla="*/ 281903 w 281903"/>
                <a:gd name="connsiteY5" fmla="*/ 16930 h 253066"/>
                <a:gd name="connsiteX6" fmla="*/ 46972 w 281903"/>
                <a:gd name="connsiteY6" fmla="*/ 0 h 253066"/>
                <a:gd name="connsiteX0" fmla="*/ 46972 w 281903"/>
                <a:gd name="connsiteY0" fmla="*/ 0 h 253066"/>
                <a:gd name="connsiteX1" fmla="*/ 54769 w 281903"/>
                <a:gd name="connsiteY1" fmla="*/ 114954 h 253066"/>
                <a:gd name="connsiteX2" fmla="*/ 11906 w 281903"/>
                <a:gd name="connsiteY2" fmla="*/ 112572 h 253066"/>
                <a:gd name="connsiteX3" fmla="*/ 0 w 281903"/>
                <a:gd name="connsiteY3" fmla="*/ 238779 h 253066"/>
                <a:gd name="connsiteX4" fmla="*/ 245268 w 281903"/>
                <a:gd name="connsiteY4" fmla="*/ 253066 h 253066"/>
                <a:gd name="connsiteX5" fmla="*/ 281903 w 281903"/>
                <a:gd name="connsiteY5" fmla="*/ 16930 h 253066"/>
                <a:gd name="connsiteX6" fmla="*/ 46972 w 281903"/>
                <a:gd name="connsiteY6" fmla="*/ 0 h 253066"/>
                <a:gd name="connsiteX0" fmla="*/ 46972 w 281903"/>
                <a:gd name="connsiteY0" fmla="*/ 0 h 253066"/>
                <a:gd name="connsiteX1" fmla="*/ 117571 w 281903"/>
                <a:gd name="connsiteY1" fmla="*/ 122490 h 253066"/>
                <a:gd name="connsiteX2" fmla="*/ 11906 w 281903"/>
                <a:gd name="connsiteY2" fmla="*/ 112572 h 253066"/>
                <a:gd name="connsiteX3" fmla="*/ 0 w 281903"/>
                <a:gd name="connsiteY3" fmla="*/ 238779 h 253066"/>
                <a:gd name="connsiteX4" fmla="*/ 245268 w 281903"/>
                <a:gd name="connsiteY4" fmla="*/ 253066 h 253066"/>
                <a:gd name="connsiteX5" fmla="*/ 281903 w 281903"/>
                <a:gd name="connsiteY5" fmla="*/ 16930 h 253066"/>
                <a:gd name="connsiteX6" fmla="*/ 46972 w 281903"/>
                <a:gd name="connsiteY6" fmla="*/ 0 h 253066"/>
                <a:gd name="connsiteX0" fmla="*/ 46972 w 281903"/>
                <a:gd name="connsiteY0" fmla="*/ 0 h 253066"/>
                <a:gd name="connsiteX1" fmla="*/ 47232 w 281903"/>
                <a:gd name="connsiteY1" fmla="*/ 114954 h 253066"/>
                <a:gd name="connsiteX2" fmla="*/ 11906 w 281903"/>
                <a:gd name="connsiteY2" fmla="*/ 112572 h 253066"/>
                <a:gd name="connsiteX3" fmla="*/ 0 w 281903"/>
                <a:gd name="connsiteY3" fmla="*/ 238779 h 253066"/>
                <a:gd name="connsiteX4" fmla="*/ 245268 w 281903"/>
                <a:gd name="connsiteY4" fmla="*/ 253066 h 253066"/>
                <a:gd name="connsiteX5" fmla="*/ 281903 w 281903"/>
                <a:gd name="connsiteY5" fmla="*/ 16930 h 253066"/>
                <a:gd name="connsiteX6" fmla="*/ 46972 w 281903"/>
                <a:gd name="connsiteY6" fmla="*/ 0 h 253066"/>
                <a:gd name="connsiteX0" fmla="*/ 154991 w 281903"/>
                <a:gd name="connsiteY0" fmla="*/ 35823 h 236136"/>
                <a:gd name="connsiteX1" fmla="*/ 47232 w 281903"/>
                <a:gd name="connsiteY1" fmla="*/ 98024 h 236136"/>
                <a:gd name="connsiteX2" fmla="*/ 11906 w 281903"/>
                <a:gd name="connsiteY2" fmla="*/ 95642 h 236136"/>
                <a:gd name="connsiteX3" fmla="*/ 0 w 281903"/>
                <a:gd name="connsiteY3" fmla="*/ 221849 h 236136"/>
                <a:gd name="connsiteX4" fmla="*/ 245268 w 281903"/>
                <a:gd name="connsiteY4" fmla="*/ 236136 h 236136"/>
                <a:gd name="connsiteX5" fmla="*/ 281903 w 281903"/>
                <a:gd name="connsiteY5" fmla="*/ 0 h 236136"/>
                <a:gd name="connsiteX6" fmla="*/ 154991 w 281903"/>
                <a:gd name="connsiteY6" fmla="*/ 35823 h 236136"/>
                <a:gd name="connsiteX0" fmla="*/ 54507 w 281903"/>
                <a:gd name="connsiteY0" fmla="*/ 0 h 250554"/>
                <a:gd name="connsiteX1" fmla="*/ 47232 w 281903"/>
                <a:gd name="connsiteY1" fmla="*/ 112442 h 250554"/>
                <a:gd name="connsiteX2" fmla="*/ 11906 w 281903"/>
                <a:gd name="connsiteY2" fmla="*/ 110060 h 250554"/>
                <a:gd name="connsiteX3" fmla="*/ 0 w 281903"/>
                <a:gd name="connsiteY3" fmla="*/ 236267 h 250554"/>
                <a:gd name="connsiteX4" fmla="*/ 245268 w 281903"/>
                <a:gd name="connsiteY4" fmla="*/ 250554 h 250554"/>
                <a:gd name="connsiteX5" fmla="*/ 281903 w 281903"/>
                <a:gd name="connsiteY5" fmla="*/ 14418 h 250554"/>
                <a:gd name="connsiteX6" fmla="*/ 54507 w 281903"/>
                <a:gd name="connsiteY6" fmla="*/ 0 h 250554"/>
                <a:gd name="connsiteX0" fmla="*/ 54507 w 281903"/>
                <a:gd name="connsiteY0" fmla="*/ 0 h 250554"/>
                <a:gd name="connsiteX1" fmla="*/ 47232 w 281903"/>
                <a:gd name="connsiteY1" fmla="*/ 112442 h 250554"/>
                <a:gd name="connsiteX2" fmla="*/ 11906 w 281903"/>
                <a:gd name="connsiteY2" fmla="*/ 110060 h 250554"/>
                <a:gd name="connsiteX3" fmla="*/ 0 w 281903"/>
                <a:gd name="connsiteY3" fmla="*/ 236267 h 250554"/>
                <a:gd name="connsiteX4" fmla="*/ 245268 w 281903"/>
                <a:gd name="connsiteY4" fmla="*/ 250554 h 250554"/>
                <a:gd name="connsiteX5" fmla="*/ 281903 w 281903"/>
                <a:gd name="connsiteY5" fmla="*/ 14418 h 250554"/>
                <a:gd name="connsiteX6" fmla="*/ 54507 w 281903"/>
                <a:gd name="connsiteY6" fmla="*/ 0 h 250554"/>
                <a:gd name="connsiteX0" fmla="*/ 54507 w 281903"/>
                <a:gd name="connsiteY0" fmla="*/ 0 h 250554"/>
                <a:gd name="connsiteX1" fmla="*/ 47232 w 281903"/>
                <a:gd name="connsiteY1" fmla="*/ 112442 h 250554"/>
                <a:gd name="connsiteX2" fmla="*/ 6882 w 281903"/>
                <a:gd name="connsiteY2" fmla="*/ 105036 h 250554"/>
                <a:gd name="connsiteX3" fmla="*/ 0 w 281903"/>
                <a:gd name="connsiteY3" fmla="*/ 236267 h 250554"/>
                <a:gd name="connsiteX4" fmla="*/ 245268 w 281903"/>
                <a:gd name="connsiteY4" fmla="*/ 250554 h 250554"/>
                <a:gd name="connsiteX5" fmla="*/ 281903 w 281903"/>
                <a:gd name="connsiteY5" fmla="*/ 14418 h 250554"/>
                <a:gd name="connsiteX6" fmla="*/ 54507 w 281903"/>
                <a:gd name="connsiteY6" fmla="*/ 0 h 250554"/>
                <a:gd name="connsiteX0" fmla="*/ 54507 w 281903"/>
                <a:gd name="connsiteY0" fmla="*/ 0 h 250554"/>
                <a:gd name="connsiteX1" fmla="*/ 47232 w 281903"/>
                <a:gd name="connsiteY1" fmla="*/ 112442 h 250554"/>
                <a:gd name="connsiteX2" fmla="*/ 6882 w 281903"/>
                <a:gd name="connsiteY2" fmla="*/ 110060 h 250554"/>
                <a:gd name="connsiteX3" fmla="*/ 0 w 281903"/>
                <a:gd name="connsiteY3" fmla="*/ 236267 h 250554"/>
                <a:gd name="connsiteX4" fmla="*/ 245268 w 281903"/>
                <a:gd name="connsiteY4" fmla="*/ 250554 h 250554"/>
                <a:gd name="connsiteX5" fmla="*/ 281903 w 281903"/>
                <a:gd name="connsiteY5" fmla="*/ 14418 h 250554"/>
                <a:gd name="connsiteX6" fmla="*/ 54507 w 281903"/>
                <a:gd name="connsiteY6" fmla="*/ 0 h 250554"/>
                <a:gd name="connsiteX0" fmla="*/ 54507 w 245268"/>
                <a:gd name="connsiteY0" fmla="*/ 0 h 250554"/>
                <a:gd name="connsiteX1" fmla="*/ 47232 w 245268"/>
                <a:gd name="connsiteY1" fmla="*/ 112442 h 250554"/>
                <a:gd name="connsiteX2" fmla="*/ 6882 w 245268"/>
                <a:gd name="connsiteY2" fmla="*/ 110060 h 250554"/>
                <a:gd name="connsiteX3" fmla="*/ 0 w 245268"/>
                <a:gd name="connsiteY3" fmla="*/ 236267 h 250554"/>
                <a:gd name="connsiteX4" fmla="*/ 245268 w 245268"/>
                <a:gd name="connsiteY4" fmla="*/ 250554 h 250554"/>
                <a:gd name="connsiteX5" fmla="*/ 169309 w 245268"/>
                <a:gd name="connsiteY5" fmla="*/ 127012 h 250554"/>
                <a:gd name="connsiteX6" fmla="*/ 54507 w 245268"/>
                <a:gd name="connsiteY6" fmla="*/ 0 h 250554"/>
                <a:gd name="connsiteX0" fmla="*/ 54507 w 275080"/>
                <a:gd name="connsiteY0" fmla="*/ 0 h 250554"/>
                <a:gd name="connsiteX1" fmla="*/ 47232 w 275080"/>
                <a:gd name="connsiteY1" fmla="*/ 112442 h 250554"/>
                <a:gd name="connsiteX2" fmla="*/ 6882 w 275080"/>
                <a:gd name="connsiteY2" fmla="*/ 110060 h 250554"/>
                <a:gd name="connsiteX3" fmla="*/ 0 w 275080"/>
                <a:gd name="connsiteY3" fmla="*/ 236267 h 250554"/>
                <a:gd name="connsiteX4" fmla="*/ 245268 w 275080"/>
                <a:gd name="connsiteY4" fmla="*/ 250554 h 250554"/>
                <a:gd name="connsiteX5" fmla="*/ 275080 w 275080"/>
                <a:gd name="connsiteY5" fmla="*/ 24654 h 250554"/>
                <a:gd name="connsiteX6" fmla="*/ 54507 w 275080"/>
                <a:gd name="connsiteY6" fmla="*/ 0 h 250554"/>
                <a:gd name="connsiteX0" fmla="*/ 61331 w 275080"/>
                <a:gd name="connsiteY0" fmla="*/ 60645 h 225900"/>
                <a:gd name="connsiteX1" fmla="*/ 47232 w 275080"/>
                <a:gd name="connsiteY1" fmla="*/ 87788 h 225900"/>
                <a:gd name="connsiteX2" fmla="*/ 6882 w 275080"/>
                <a:gd name="connsiteY2" fmla="*/ 85406 h 225900"/>
                <a:gd name="connsiteX3" fmla="*/ 0 w 275080"/>
                <a:gd name="connsiteY3" fmla="*/ 211613 h 225900"/>
                <a:gd name="connsiteX4" fmla="*/ 245268 w 275080"/>
                <a:gd name="connsiteY4" fmla="*/ 225900 h 225900"/>
                <a:gd name="connsiteX5" fmla="*/ 275080 w 275080"/>
                <a:gd name="connsiteY5" fmla="*/ 0 h 225900"/>
                <a:gd name="connsiteX6" fmla="*/ 61331 w 275080"/>
                <a:gd name="connsiteY6" fmla="*/ 60645 h 225900"/>
                <a:gd name="connsiteX0" fmla="*/ 47684 w 275080"/>
                <a:gd name="connsiteY0" fmla="*/ 0 h 240318"/>
                <a:gd name="connsiteX1" fmla="*/ 47232 w 275080"/>
                <a:gd name="connsiteY1" fmla="*/ 102206 h 240318"/>
                <a:gd name="connsiteX2" fmla="*/ 6882 w 275080"/>
                <a:gd name="connsiteY2" fmla="*/ 99824 h 240318"/>
                <a:gd name="connsiteX3" fmla="*/ 0 w 275080"/>
                <a:gd name="connsiteY3" fmla="*/ 226031 h 240318"/>
                <a:gd name="connsiteX4" fmla="*/ 245268 w 275080"/>
                <a:gd name="connsiteY4" fmla="*/ 240318 h 240318"/>
                <a:gd name="connsiteX5" fmla="*/ 275080 w 275080"/>
                <a:gd name="connsiteY5" fmla="*/ 14418 h 240318"/>
                <a:gd name="connsiteX6" fmla="*/ 47684 w 275080"/>
                <a:gd name="connsiteY6" fmla="*/ 0 h 240318"/>
                <a:gd name="connsiteX0" fmla="*/ 47684 w 275080"/>
                <a:gd name="connsiteY0" fmla="*/ 0 h 250554"/>
                <a:gd name="connsiteX1" fmla="*/ 47232 w 275080"/>
                <a:gd name="connsiteY1" fmla="*/ 102206 h 250554"/>
                <a:gd name="connsiteX2" fmla="*/ 6882 w 275080"/>
                <a:gd name="connsiteY2" fmla="*/ 99824 h 250554"/>
                <a:gd name="connsiteX3" fmla="*/ 0 w 275080"/>
                <a:gd name="connsiteY3" fmla="*/ 226031 h 250554"/>
                <a:gd name="connsiteX4" fmla="*/ 262328 w 275080"/>
                <a:gd name="connsiteY4" fmla="*/ 250554 h 250554"/>
                <a:gd name="connsiteX5" fmla="*/ 275080 w 275080"/>
                <a:gd name="connsiteY5" fmla="*/ 14418 h 250554"/>
                <a:gd name="connsiteX6" fmla="*/ 47684 w 275080"/>
                <a:gd name="connsiteY6" fmla="*/ 0 h 250554"/>
                <a:gd name="connsiteX0" fmla="*/ 47684 w 275080"/>
                <a:gd name="connsiteY0" fmla="*/ 0 h 243730"/>
                <a:gd name="connsiteX1" fmla="*/ 47232 w 275080"/>
                <a:gd name="connsiteY1" fmla="*/ 102206 h 243730"/>
                <a:gd name="connsiteX2" fmla="*/ 6882 w 275080"/>
                <a:gd name="connsiteY2" fmla="*/ 99824 h 243730"/>
                <a:gd name="connsiteX3" fmla="*/ 0 w 275080"/>
                <a:gd name="connsiteY3" fmla="*/ 226031 h 243730"/>
                <a:gd name="connsiteX4" fmla="*/ 262328 w 275080"/>
                <a:gd name="connsiteY4" fmla="*/ 243730 h 243730"/>
                <a:gd name="connsiteX5" fmla="*/ 275080 w 275080"/>
                <a:gd name="connsiteY5" fmla="*/ 14418 h 243730"/>
                <a:gd name="connsiteX6" fmla="*/ 47684 w 275080"/>
                <a:gd name="connsiteY6" fmla="*/ 0 h 243730"/>
                <a:gd name="connsiteX0" fmla="*/ 47684 w 275080"/>
                <a:gd name="connsiteY0" fmla="*/ 0 h 243730"/>
                <a:gd name="connsiteX1" fmla="*/ 47232 w 275080"/>
                <a:gd name="connsiteY1" fmla="*/ 102206 h 243730"/>
                <a:gd name="connsiteX2" fmla="*/ 6882 w 275080"/>
                <a:gd name="connsiteY2" fmla="*/ 99824 h 243730"/>
                <a:gd name="connsiteX3" fmla="*/ 0 w 275080"/>
                <a:gd name="connsiteY3" fmla="*/ 226031 h 243730"/>
                <a:gd name="connsiteX4" fmla="*/ 262328 w 275080"/>
                <a:gd name="connsiteY4" fmla="*/ 243730 h 243730"/>
                <a:gd name="connsiteX5" fmla="*/ 275080 w 275080"/>
                <a:gd name="connsiteY5" fmla="*/ 14418 h 243730"/>
                <a:gd name="connsiteX6" fmla="*/ 47684 w 275080"/>
                <a:gd name="connsiteY6" fmla="*/ 0 h 243730"/>
                <a:gd name="connsiteX0" fmla="*/ 54507 w 275080"/>
                <a:gd name="connsiteY0" fmla="*/ 0 h 243730"/>
                <a:gd name="connsiteX1" fmla="*/ 47232 w 275080"/>
                <a:gd name="connsiteY1" fmla="*/ 102206 h 243730"/>
                <a:gd name="connsiteX2" fmla="*/ 6882 w 275080"/>
                <a:gd name="connsiteY2" fmla="*/ 99824 h 243730"/>
                <a:gd name="connsiteX3" fmla="*/ 0 w 275080"/>
                <a:gd name="connsiteY3" fmla="*/ 226031 h 243730"/>
                <a:gd name="connsiteX4" fmla="*/ 262328 w 275080"/>
                <a:gd name="connsiteY4" fmla="*/ 243730 h 243730"/>
                <a:gd name="connsiteX5" fmla="*/ 275080 w 275080"/>
                <a:gd name="connsiteY5" fmla="*/ 14418 h 243730"/>
                <a:gd name="connsiteX6" fmla="*/ 54507 w 275080"/>
                <a:gd name="connsiteY6" fmla="*/ 0 h 243730"/>
                <a:gd name="connsiteX0" fmla="*/ 54507 w 275080"/>
                <a:gd name="connsiteY0" fmla="*/ 0 h 243730"/>
                <a:gd name="connsiteX1" fmla="*/ 47232 w 275080"/>
                <a:gd name="connsiteY1" fmla="*/ 102206 h 243730"/>
                <a:gd name="connsiteX2" fmla="*/ 10294 w 275080"/>
                <a:gd name="connsiteY2" fmla="*/ 99824 h 243730"/>
                <a:gd name="connsiteX3" fmla="*/ 0 w 275080"/>
                <a:gd name="connsiteY3" fmla="*/ 226031 h 243730"/>
                <a:gd name="connsiteX4" fmla="*/ 262328 w 275080"/>
                <a:gd name="connsiteY4" fmla="*/ 243730 h 243730"/>
                <a:gd name="connsiteX5" fmla="*/ 275080 w 275080"/>
                <a:gd name="connsiteY5" fmla="*/ 14418 h 243730"/>
                <a:gd name="connsiteX6" fmla="*/ 54507 w 275080"/>
                <a:gd name="connsiteY6" fmla="*/ 0 h 243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80" h="243730">
                  <a:moveTo>
                    <a:pt x="54507" y="0"/>
                  </a:moveTo>
                  <a:cubicBezTo>
                    <a:pt x="54356" y="34069"/>
                    <a:pt x="47383" y="68137"/>
                    <a:pt x="47232" y="102206"/>
                  </a:cubicBezTo>
                  <a:lnTo>
                    <a:pt x="10294" y="99824"/>
                  </a:lnTo>
                  <a:lnTo>
                    <a:pt x="0" y="226031"/>
                  </a:lnTo>
                  <a:lnTo>
                    <a:pt x="262328" y="243730"/>
                  </a:lnTo>
                  <a:lnTo>
                    <a:pt x="275080" y="14418"/>
                  </a:lnTo>
                  <a:lnTo>
                    <a:pt x="54507" y="0"/>
                  </a:lnTo>
                  <a:close/>
                </a:path>
              </a:pathLst>
            </a:custGeom>
            <a:solidFill>
              <a:srgbClr val="FFD653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フリーフォーム 11"/>
            <p:cNvSpPr>
              <a:spLocks/>
            </p:cNvSpPr>
            <p:nvPr/>
          </p:nvSpPr>
          <p:spPr bwMode="auto">
            <a:xfrm>
              <a:off x="1695433" y="3237942"/>
              <a:ext cx="677411" cy="475079"/>
            </a:xfrm>
            <a:custGeom>
              <a:avLst/>
              <a:gdLst>
                <a:gd name="T0" fmla="*/ 26573 w 500411"/>
                <a:gd name="T1" fmla="*/ 0 h 358840"/>
                <a:gd name="T2" fmla="*/ 500380 w 500411"/>
                <a:gd name="T3" fmla="*/ 34874 h 358840"/>
                <a:gd name="T4" fmla="*/ 479617 w 500411"/>
                <a:gd name="T5" fmla="*/ 356058 h 358840"/>
                <a:gd name="T6" fmla="*/ 406713 w 500411"/>
                <a:gd name="T7" fmla="*/ 356058 h 358840"/>
                <a:gd name="T8" fmla="*/ 408966 w 500411"/>
                <a:gd name="T9" fmla="*/ 295693 h 358840"/>
                <a:gd name="T10" fmla="*/ 0 w 500411"/>
                <a:gd name="T11" fmla="*/ 268092 h 358840"/>
                <a:gd name="T12" fmla="*/ 26573 w 500411"/>
                <a:gd name="T13" fmla="*/ 0 h 3588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0411" h="358840">
                  <a:moveTo>
                    <a:pt x="26575" y="0"/>
                  </a:moveTo>
                  <a:lnTo>
                    <a:pt x="500411" y="34880"/>
                  </a:lnTo>
                  <a:lnTo>
                    <a:pt x="479647" y="356123"/>
                  </a:lnTo>
                  <a:lnTo>
                    <a:pt x="406738" y="356123"/>
                  </a:lnTo>
                  <a:cubicBezTo>
                    <a:pt x="406210" y="376448"/>
                    <a:pt x="409519" y="275422"/>
                    <a:pt x="408991" y="295747"/>
                  </a:cubicBezTo>
                  <a:lnTo>
                    <a:pt x="0" y="268141"/>
                  </a:lnTo>
                  <a:lnTo>
                    <a:pt x="26575" y="0"/>
                  </a:lnTo>
                  <a:close/>
                </a:path>
              </a:pathLst>
            </a:custGeom>
            <a:solidFill>
              <a:srgbClr val="558ED5"/>
            </a:solidFill>
            <a:ln w="31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07" name="フリーフォーム 206"/>
            <p:cNvSpPr/>
            <p:nvPr/>
          </p:nvSpPr>
          <p:spPr>
            <a:xfrm>
              <a:off x="2179466" y="2706183"/>
              <a:ext cx="461914" cy="501046"/>
            </a:xfrm>
            <a:custGeom>
              <a:avLst/>
              <a:gdLst>
                <a:gd name="connsiteX0" fmla="*/ 22860 w 922020"/>
                <a:gd name="connsiteY0" fmla="*/ 0 h 350520"/>
                <a:gd name="connsiteX1" fmla="*/ 640080 w 922020"/>
                <a:gd name="connsiteY1" fmla="*/ 60960 h 350520"/>
                <a:gd name="connsiteX2" fmla="*/ 922020 w 922020"/>
                <a:gd name="connsiteY2" fmla="*/ 60960 h 350520"/>
                <a:gd name="connsiteX3" fmla="*/ 906780 w 922020"/>
                <a:gd name="connsiteY3" fmla="*/ 350520 h 350520"/>
                <a:gd name="connsiteX4" fmla="*/ 579120 w 922020"/>
                <a:gd name="connsiteY4" fmla="*/ 350520 h 350520"/>
                <a:gd name="connsiteX5" fmla="*/ 167640 w 922020"/>
                <a:gd name="connsiteY5" fmla="*/ 327660 h 350520"/>
                <a:gd name="connsiteX6" fmla="*/ 0 w 922020"/>
                <a:gd name="connsiteY6" fmla="*/ 304800 h 350520"/>
                <a:gd name="connsiteX7" fmla="*/ 22860 w 922020"/>
                <a:gd name="connsiteY7" fmla="*/ 0 h 350520"/>
                <a:gd name="connsiteX0" fmla="*/ 22860 w 922020"/>
                <a:gd name="connsiteY0" fmla="*/ 0 h 350520"/>
                <a:gd name="connsiteX1" fmla="*/ 643255 w 922020"/>
                <a:gd name="connsiteY1" fmla="*/ 57785 h 350520"/>
                <a:gd name="connsiteX2" fmla="*/ 922020 w 922020"/>
                <a:gd name="connsiteY2" fmla="*/ 60960 h 350520"/>
                <a:gd name="connsiteX3" fmla="*/ 906780 w 922020"/>
                <a:gd name="connsiteY3" fmla="*/ 350520 h 350520"/>
                <a:gd name="connsiteX4" fmla="*/ 579120 w 922020"/>
                <a:gd name="connsiteY4" fmla="*/ 350520 h 350520"/>
                <a:gd name="connsiteX5" fmla="*/ 167640 w 922020"/>
                <a:gd name="connsiteY5" fmla="*/ 327660 h 350520"/>
                <a:gd name="connsiteX6" fmla="*/ 0 w 922020"/>
                <a:gd name="connsiteY6" fmla="*/ 304800 h 350520"/>
                <a:gd name="connsiteX7" fmla="*/ 22860 w 922020"/>
                <a:gd name="connsiteY7" fmla="*/ 0 h 350520"/>
                <a:gd name="connsiteX0" fmla="*/ 32385 w 922020"/>
                <a:gd name="connsiteY0" fmla="*/ 0 h 347345"/>
                <a:gd name="connsiteX1" fmla="*/ 643255 w 922020"/>
                <a:gd name="connsiteY1" fmla="*/ 54610 h 347345"/>
                <a:gd name="connsiteX2" fmla="*/ 922020 w 922020"/>
                <a:gd name="connsiteY2" fmla="*/ 57785 h 347345"/>
                <a:gd name="connsiteX3" fmla="*/ 906780 w 922020"/>
                <a:gd name="connsiteY3" fmla="*/ 347345 h 347345"/>
                <a:gd name="connsiteX4" fmla="*/ 579120 w 922020"/>
                <a:gd name="connsiteY4" fmla="*/ 347345 h 347345"/>
                <a:gd name="connsiteX5" fmla="*/ 167640 w 922020"/>
                <a:gd name="connsiteY5" fmla="*/ 324485 h 347345"/>
                <a:gd name="connsiteX6" fmla="*/ 0 w 922020"/>
                <a:gd name="connsiteY6" fmla="*/ 301625 h 347345"/>
                <a:gd name="connsiteX7" fmla="*/ 32385 w 922020"/>
                <a:gd name="connsiteY7" fmla="*/ 0 h 347345"/>
                <a:gd name="connsiteX0" fmla="*/ 32385 w 922020"/>
                <a:gd name="connsiteY0" fmla="*/ 0 h 347345"/>
                <a:gd name="connsiteX1" fmla="*/ 513080 w 922020"/>
                <a:gd name="connsiteY1" fmla="*/ 45085 h 347345"/>
                <a:gd name="connsiteX2" fmla="*/ 922020 w 922020"/>
                <a:gd name="connsiteY2" fmla="*/ 57785 h 347345"/>
                <a:gd name="connsiteX3" fmla="*/ 906780 w 922020"/>
                <a:gd name="connsiteY3" fmla="*/ 347345 h 347345"/>
                <a:gd name="connsiteX4" fmla="*/ 579120 w 922020"/>
                <a:gd name="connsiteY4" fmla="*/ 347345 h 347345"/>
                <a:gd name="connsiteX5" fmla="*/ 167640 w 922020"/>
                <a:gd name="connsiteY5" fmla="*/ 324485 h 347345"/>
                <a:gd name="connsiteX6" fmla="*/ 0 w 922020"/>
                <a:gd name="connsiteY6" fmla="*/ 301625 h 347345"/>
                <a:gd name="connsiteX7" fmla="*/ 32385 w 922020"/>
                <a:gd name="connsiteY7" fmla="*/ 0 h 347345"/>
                <a:gd name="connsiteX0" fmla="*/ 32385 w 922020"/>
                <a:gd name="connsiteY0" fmla="*/ 0 h 347345"/>
                <a:gd name="connsiteX1" fmla="*/ 513080 w 922020"/>
                <a:gd name="connsiteY1" fmla="*/ 45085 h 347345"/>
                <a:gd name="connsiteX2" fmla="*/ 768350 w 922020"/>
                <a:gd name="connsiteY2" fmla="*/ 49530 h 347345"/>
                <a:gd name="connsiteX3" fmla="*/ 922020 w 922020"/>
                <a:gd name="connsiteY3" fmla="*/ 57785 h 347345"/>
                <a:gd name="connsiteX4" fmla="*/ 906780 w 922020"/>
                <a:gd name="connsiteY4" fmla="*/ 347345 h 347345"/>
                <a:gd name="connsiteX5" fmla="*/ 579120 w 922020"/>
                <a:gd name="connsiteY5" fmla="*/ 347345 h 347345"/>
                <a:gd name="connsiteX6" fmla="*/ 167640 w 922020"/>
                <a:gd name="connsiteY6" fmla="*/ 324485 h 347345"/>
                <a:gd name="connsiteX7" fmla="*/ 0 w 922020"/>
                <a:gd name="connsiteY7" fmla="*/ 301625 h 347345"/>
                <a:gd name="connsiteX8" fmla="*/ 32385 w 922020"/>
                <a:gd name="connsiteY8" fmla="*/ 0 h 347345"/>
                <a:gd name="connsiteX0" fmla="*/ 32385 w 918845"/>
                <a:gd name="connsiteY0" fmla="*/ 0 h 347345"/>
                <a:gd name="connsiteX1" fmla="*/ 513080 w 918845"/>
                <a:gd name="connsiteY1" fmla="*/ 45085 h 347345"/>
                <a:gd name="connsiteX2" fmla="*/ 768350 w 918845"/>
                <a:gd name="connsiteY2" fmla="*/ 49530 h 347345"/>
                <a:gd name="connsiteX3" fmla="*/ 918845 w 918845"/>
                <a:gd name="connsiteY3" fmla="*/ 48260 h 347345"/>
                <a:gd name="connsiteX4" fmla="*/ 906780 w 918845"/>
                <a:gd name="connsiteY4" fmla="*/ 347345 h 347345"/>
                <a:gd name="connsiteX5" fmla="*/ 579120 w 918845"/>
                <a:gd name="connsiteY5" fmla="*/ 347345 h 347345"/>
                <a:gd name="connsiteX6" fmla="*/ 167640 w 918845"/>
                <a:gd name="connsiteY6" fmla="*/ 324485 h 347345"/>
                <a:gd name="connsiteX7" fmla="*/ 0 w 918845"/>
                <a:gd name="connsiteY7" fmla="*/ 301625 h 347345"/>
                <a:gd name="connsiteX8" fmla="*/ 32385 w 918845"/>
                <a:gd name="connsiteY8" fmla="*/ 0 h 34734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167640 w 918845"/>
                <a:gd name="connsiteY6" fmla="*/ 324485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199390 w 918845"/>
                <a:gd name="connsiteY6" fmla="*/ 321310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32385 w 918845"/>
                <a:gd name="connsiteY0" fmla="*/ 0 h 353695"/>
                <a:gd name="connsiteX1" fmla="*/ 513080 w 918845"/>
                <a:gd name="connsiteY1" fmla="*/ 45085 h 353695"/>
                <a:gd name="connsiteX2" fmla="*/ 768350 w 918845"/>
                <a:gd name="connsiteY2" fmla="*/ 49530 h 353695"/>
                <a:gd name="connsiteX3" fmla="*/ 918845 w 918845"/>
                <a:gd name="connsiteY3" fmla="*/ 48260 h 353695"/>
                <a:gd name="connsiteX4" fmla="*/ 890905 w 918845"/>
                <a:gd name="connsiteY4" fmla="*/ 353695 h 353695"/>
                <a:gd name="connsiteX5" fmla="*/ 579120 w 918845"/>
                <a:gd name="connsiteY5" fmla="*/ 347345 h 353695"/>
                <a:gd name="connsiteX6" fmla="*/ 443865 w 918845"/>
                <a:gd name="connsiteY6" fmla="*/ 346710 h 353695"/>
                <a:gd name="connsiteX7" fmla="*/ 0 w 918845"/>
                <a:gd name="connsiteY7" fmla="*/ 301625 h 353695"/>
                <a:gd name="connsiteX8" fmla="*/ 32385 w 918845"/>
                <a:gd name="connsiteY8" fmla="*/ 0 h 353695"/>
                <a:gd name="connsiteX0" fmla="*/ 3810 w 890270"/>
                <a:gd name="connsiteY0" fmla="*/ 0 h 353695"/>
                <a:gd name="connsiteX1" fmla="*/ 484505 w 890270"/>
                <a:gd name="connsiteY1" fmla="*/ 45085 h 353695"/>
                <a:gd name="connsiteX2" fmla="*/ 739775 w 890270"/>
                <a:gd name="connsiteY2" fmla="*/ 49530 h 353695"/>
                <a:gd name="connsiteX3" fmla="*/ 890270 w 890270"/>
                <a:gd name="connsiteY3" fmla="*/ 48260 h 353695"/>
                <a:gd name="connsiteX4" fmla="*/ 862330 w 890270"/>
                <a:gd name="connsiteY4" fmla="*/ 353695 h 353695"/>
                <a:gd name="connsiteX5" fmla="*/ 550545 w 890270"/>
                <a:gd name="connsiteY5" fmla="*/ 347345 h 353695"/>
                <a:gd name="connsiteX6" fmla="*/ 415290 w 890270"/>
                <a:gd name="connsiteY6" fmla="*/ 346710 h 353695"/>
                <a:gd name="connsiteX7" fmla="*/ 0 w 890270"/>
                <a:gd name="connsiteY7" fmla="*/ 301625 h 353695"/>
                <a:gd name="connsiteX8" fmla="*/ 3810 w 890270"/>
                <a:gd name="connsiteY8" fmla="*/ 0 h 353695"/>
                <a:gd name="connsiteX0" fmla="*/ 27622 w 914082"/>
                <a:gd name="connsiteY0" fmla="*/ 0 h 353695"/>
                <a:gd name="connsiteX1" fmla="*/ 508317 w 914082"/>
                <a:gd name="connsiteY1" fmla="*/ 45085 h 353695"/>
                <a:gd name="connsiteX2" fmla="*/ 763587 w 914082"/>
                <a:gd name="connsiteY2" fmla="*/ 49530 h 353695"/>
                <a:gd name="connsiteX3" fmla="*/ 914082 w 914082"/>
                <a:gd name="connsiteY3" fmla="*/ 48260 h 353695"/>
                <a:gd name="connsiteX4" fmla="*/ 886142 w 914082"/>
                <a:gd name="connsiteY4" fmla="*/ 353695 h 353695"/>
                <a:gd name="connsiteX5" fmla="*/ 574357 w 914082"/>
                <a:gd name="connsiteY5" fmla="*/ 347345 h 353695"/>
                <a:gd name="connsiteX6" fmla="*/ 439102 w 914082"/>
                <a:gd name="connsiteY6" fmla="*/ 346710 h 353695"/>
                <a:gd name="connsiteX7" fmla="*/ 0 w 914082"/>
                <a:gd name="connsiteY7" fmla="*/ 306388 h 353695"/>
                <a:gd name="connsiteX8" fmla="*/ 27622 w 914082"/>
                <a:gd name="connsiteY8" fmla="*/ 0 h 353695"/>
                <a:gd name="connsiteX0" fmla="*/ 27622 w 914082"/>
                <a:gd name="connsiteY0" fmla="*/ 0 h 353695"/>
                <a:gd name="connsiteX1" fmla="*/ 508317 w 914082"/>
                <a:gd name="connsiteY1" fmla="*/ 45085 h 353695"/>
                <a:gd name="connsiteX2" fmla="*/ 763587 w 914082"/>
                <a:gd name="connsiteY2" fmla="*/ 49530 h 353695"/>
                <a:gd name="connsiteX3" fmla="*/ 914082 w 914082"/>
                <a:gd name="connsiteY3" fmla="*/ 48260 h 353695"/>
                <a:gd name="connsiteX4" fmla="*/ 886142 w 914082"/>
                <a:gd name="connsiteY4" fmla="*/ 353695 h 353695"/>
                <a:gd name="connsiteX5" fmla="*/ 574357 w 914082"/>
                <a:gd name="connsiteY5" fmla="*/ 347345 h 353695"/>
                <a:gd name="connsiteX6" fmla="*/ 0 w 914082"/>
                <a:gd name="connsiteY6" fmla="*/ 306388 h 353695"/>
                <a:gd name="connsiteX7" fmla="*/ 27622 w 914082"/>
                <a:gd name="connsiteY7" fmla="*/ 0 h 353695"/>
                <a:gd name="connsiteX0" fmla="*/ 27622 w 914082"/>
                <a:gd name="connsiteY0" fmla="*/ 0 h 353695"/>
                <a:gd name="connsiteX1" fmla="*/ 508317 w 914082"/>
                <a:gd name="connsiteY1" fmla="*/ 45085 h 353695"/>
                <a:gd name="connsiteX2" fmla="*/ 763587 w 914082"/>
                <a:gd name="connsiteY2" fmla="*/ 49530 h 353695"/>
                <a:gd name="connsiteX3" fmla="*/ 914082 w 914082"/>
                <a:gd name="connsiteY3" fmla="*/ 48260 h 353695"/>
                <a:gd name="connsiteX4" fmla="*/ 886142 w 914082"/>
                <a:gd name="connsiteY4" fmla="*/ 353695 h 353695"/>
                <a:gd name="connsiteX5" fmla="*/ 0 w 914082"/>
                <a:gd name="connsiteY5" fmla="*/ 306388 h 353695"/>
                <a:gd name="connsiteX6" fmla="*/ 27622 w 914082"/>
                <a:gd name="connsiteY6" fmla="*/ 0 h 353695"/>
                <a:gd name="connsiteX0" fmla="*/ 27622 w 914082"/>
                <a:gd name="connsiteY0" fmla="*/ 0 h 353695"/>
                <a:gd name="connsiteX1" fmla="*/ 763587 w 914082"/>
                <a:gd name="connsiteY1" fmla="*/ 49530 h 353695"/>
                <a:gd name="connsiteX2" fmla="*/ 914082 w 914082"/>
                <a:gd name="connsiteY2" fmla="*/ 48260 h 353695"/>
                <a:gd name="connsiteX3" fmla="*/ 886142 w 914082"/>
                <a:gd name="connsiteY3" fmla="*/ 353695 h 353695"/>
                <a:gd name="connsiteX4" fmla="*/ 0 w 914082"/>
                <a:gd name="connsiteY4" fmla="*/ 306388 h 353695"/>
                <a:gd name="connsiteX5" fmla="*/ 27622 w 914082"/>
                <a:gd name="connsiteY5" fmla="*/ 0 h 353695"/>
                <a:gd name="connsiteX0" fmla="*/ 27622 w 914082"/>
                <a:gd name="connsiteY0" fmla="*/ 0 h 353695"/>
                <a:gd name="connsiteX1" fmla="*/ 914082 w 914082"/>
                <a:gd name="connsiteY1" fmla="*/ 48260 h 353695"/>
                <a:gd name="connsiteX2" fmla="*/ 886142 w 914082"/>
                <a:gd name="connsiteY2" fmla="*/ 353695 h 353695"/>
                <a:gd name="connsiteX3" fmla="*/ 0 w 914082"/>
                <a:gd name="connsiteY3" fmla="*/ 306388 h 353695"/>
                <a:gd name="connsiteX4" fmla="*/ 27622 w 914082"/>
                <a:gd name="connsiteY4" fmla="*/ 0 h 353695"/>
                <a:gd name="connsiteX0" fmla="*/ 27622 w 886142"/>
                <a:gd name="connsiteY0" fmla="*/ 0 h 353695"/>
                <a:gd name="connsiteX1" fmla="*/ 685482 w 886142"/>
                <a:gd name="connsiteY1" fmla="*/ 157798 h 353695"/>
                <a:gd name="connsiteX2" fmla="*/ 886142 w 886142"/>
                <a:gd name="connsiteY2" fmla="*/ 353695 h 353695"/>
                <a:gd name="connsiteX3" fmla="*/ 0 w 886142"/>
                <a:gd name="connsiteY3" fmla="*/ 306388 h 353695"/>
                <a:gd name="connsiteX4" fmla="*/ 27622 w 886142"/>
                <a:gd name="connsiteY4" fmla="*/ 0 h 353695"/>
                <a:gd name="connsiteX0" fmla="*/ 27622 w 886142"/>
                <a:gd name="connsiteY0" fmla="*/ 0 h 353695"/>
                <a:gd name="connsiteX1" fmla="*/ 494982 w 886142"/>
                <a:gd name="connsiteY1" fmla="*/ 33973 h 353695"/>
                <a:gd name="connsiteX2" fmla="*/ 886142 w 886142"/>
                <a:gd name="connsiteY2" fmla="*/ 353695 h 353695"/>
                <a:gd name="connsiteX3" fmla="*/ 0 w 886142"/>
                <a:gd name="connsiteY3" fmla="*/ 306388 h 353695"/>
                <a:gd name="connsiteX4" fmla="*/ 27622 w 886142"/>
                <a:gd name="connsiteY4" fmla="*/ 0 h 353695"/>
                <a:gd name="connsiteX0" fmla="*/ 27622 w 494982"/>
                <a:gd name="connsiteY0" fmla="*/ 0 h 439420"/>
                <a:gd name="connsiteX1" fmla="*/ 494982 w 494982"/>
                <a:gd name="connsiteY1" fmla="*/ 33973 h 439420"/>
                <a:gd name="connsiteX2" fmla="*/ 452755 w 494982"/>
                <a:gd name="connsiteY2" fmla="*/ 439420 h 439420"/>
                <a:gd name="connsiteX3" fmla="*/ 0 w 494982"/>
                <a:gd name="connsiteY3" fmla="*/ 306388 h 439420"/>
                <a:gd name="connsiteX4" fmla="*/ 27622 w 494982"/>
                <a:gd name="connsiteY4" fmla="*/ 0 h 439420"/>
                <a:gd name="connsiteX0" fmla="*/ 27622 w 494982"/>
                <a:gd name="connsiteY0" fmla="*/ 0 h 520383"/>
                <a:gd name="connsiteX1" fmla="*/ 494982 w 494982"/>
                <a:gd name="connsiteY1" fmla="*/ 33973 h 520383"/>
                <a:gd name="connsiteX2" fmla="*/ 452755 w 494982"/>
                <a:gd name="connsiteY2" fmla="*/ 520383 h 520383"/>
                <a:gd name="connsiteX3" fmla="*/ 0 w 494982"/>
                <a:gd name="connsiteY3" fmla="*/ 306388 h 520383"/>
                <a:gd name="connsiteX4" fmla="*/ 27622 w 494982"/>
                <a:gd name="connsiteY4" fmla="*/ 0 h 520383"/>
                <a:gd name="connsiteX0" fmla="*/ 27622 w 466407"/>
                <a:gd name="connsiteY0" fmla="*/ 0 h 520383"/>
                <a:gd name="connsiteX1" fmla="*/ 466407 w 466407"/>
                <a:gd name="connsiteY1" fmla="*/ 24448 h 520383"/>
                <a:gd name="connsiteX2" fmla="*/ 452755 w 466407"/>
                <a:gd name="connsiteY2" fmla="*/ 520383 h 520383"/>
                <a:gd name="connsiteX3" fmla="*/ 0 w 466407"/>
                <a:gd name="connsiteY3" fmla="*/ 306388 h 520383"/>
                <a:gd name="connsiteX4" fmla="*/ 27622 w 466407"/>
                <a:gd name="connsiteY4" fmla="*/ 0 h 520383"/>
                <a:gd name="connsiteX0" fmla="*/ 27622 w 466407"/>
                <a:gd name="connsiteY0" fmla="*/ 0 h 515621"/>
                <a:gd name="connsiteX1" fmla="*/ 466407 w 466407"/>
                <a:gd name="connsiteY1" fmla="*/ 24448 h 515621"/>
                <a:gd name="connsiteX2" fmla="*/ 428943 w 466407"/>
                <a:gd name="connsiteY2" fmla="*/ 515621 h 515621"/>
                <a:gd name="connsiteX3" fmla="*/ 0 w 466407"/>
                <a:gd name="connsiteY3" fmla="*/ 306388 h 515621"/>
                <a:gd name="connsiteX4" fmla="*/ 27622 w 466407"/>
                <a:gd name="connsiteY4" fmla="*/ 0 h 515621"/>
                <a:gd name="connsiteX0" fmla="*/ 27622 w 466407"/>
                <a:gd name="connsiteY0" fmla="*/ 0 h 339408"/>
                <a:gd name="connsiteX1" fmla="*/ 466407 w 466407"/>
                <a:gd name="connsiteY1" fmla="*/ 24448 h 339408"/>
                <a:gd name="connsiteX2" fmla="*/ 428943 w 466407"/>
                <a:gd name="connsiteY2" fmla="*/ 339408 h 339408"/>
                <a:gd name="connsiteX3" fmla="*/ 0 w 466407"/>
                <a:gd name="connsiteY3" fmla="*/ 306388 h 339408"/>
                <a:gd name="connsiteX4" fmla="*/ 27622 w 466407"/>
                <a:gd name="connsiteY4" fmla="*/ 0 h 339408"/>
                <a:gd name="connsiteX0" fmla="*/ 27622 w 466407"/>
                <a:gd name="connsiteY0" fmla="*/ 0 h 339408"/>
                <a:gd name="connsiteX1" fmla="*/ 466407 w 466407"/>
                <a:gd name="connsiteY1" fmla="*/ 24448 h 339408"/>
                <a:gd name="connsiteX2" fmla="*/ 457518 w 466407"/>
                <a:gd name="connsiteY2" fmla="*/ 339408 h 339408"/>
                <a:gd name="connsiteX3" fmla="*/ 0 w 466407"/>
                <a:gd name="connsiteY3" fmla="*/ 306388 h 339408"/>
                <a:gd name="connsiteX4" fmla="*/ 27622 w 466407"/>
                <a:gd name="connsiteY4" fmla="*/ 0 h 339408"/>
                <a:gd name="connsiteX0" fmla="*/ 27622 w 466407"/>
                <a:gd name="connsiteY0" fmla="*/ 0 h 339408"/>
                <a:gd name="connsiteX1" fmla="*/ 466407 w 466407"/>
                <a:gd name="connsiteY1" fmla="*/ 24448 h 339408"/>
                <a:gd name="connsiteX2" fmla="*/ 438468 w 466407"/>
                <a:gd name="connsiteY2" fmla="*/ 339408 h 339408"/>
                <a:gd name="connsiteX3" fmla="*/ 0 w 466407"/>
                <a:gd name="connsiteY3" fmla="*/ 306388 h 339408"/>
                <a:gd name="connsiteX4" fmla="*/ 27622 w 466407"/>
                <a:gd name="connsiteY4" fmla="*/ 0 h 339408"/>
                <a:gd name="connsiteX0" fmla="*/ 27622 w 466407"/>
                <a:gd name="connsiteY0" fmla="*/ 0 h 339408"/>
                <a:gd name="connsiteX1" fmla="*/ 466407 w 466407"/>
                <a:gd name="connsiteY1" fmla="*/ 24448 h 339408"/>
                <a:gd name="connsiteX2" fmla="*/ 438468 w 466407"/>
                <a:gd name="connsiteY2" fmla="*/ 339408 h 339408"/>
                <a:gd name="connsiteX3" fmla="*/ 0 w 466407"/>
                <a:gd name="connsiteY3" fmla="*/ 306388 h 339408"/>
                <a:gd name="connsiteX4" fmla="*/ 27622 w 466407"/>
                <a:gd name="connsiteY4" fmla="*/ 0 h 339408"/>
                <a:gd name="connsiteX0" fmla="*/ 27622 w 471170"/>
                <a:gd name="connsiteY0" fmla="*/ 0 h 339408"/>
                <a:gd name="connsiteX1" fmla="*/ 471170 w 471170"/>
                <a:gd name="connsiteY1" fmla="*/ 38735 h 339408"/>
                <a:gd name="connsiteX2" fmla="*/ 438468 w 471170"/>
                <a:gd name="connsiteY2" fmla="*/ 339408 h 339408"/>
                <a:gd name="connsiteX3" fmla="*/ 0 w 471170"/>
                <a:gd name="connsiteY3" fmla="*/ 306388 h 339408"/>
                <a:gd name="connsiteX4" fmla="*/ 27622 w 471170"/>
                <a:gd name="connsiteY4" fmla="*/ 0 h 339408"/>
                <a:gd name="connsiteX0" fmla="*/ 27622 w 461645"/>
                <a:gd name="connsiteY0" fmla="*/ 0 h 339408"/>
                <a:gd name="connsiteX1" fmla="*/ 461645 w 461645"/>
                <a:gd name="connsiteY1" fmla="*/ 33973 h 339408"/>
                <a:gd name="connsiteX2" fmla="*/ 438468 w 461645"/>
                <a:gd name="connsiteY2" fmla="*/ 339408 h 339408"/>
                <a:gd name="connsiteX3" fmla="*/ 0 w 461645"/>
                <a:gd name="connsiteY3" fmla="*/ 306388 h 339408"/>
                <a:gd name="connsiteX4" fmla="*/ 27622 w 461645"/>
                <a:gd name="connsiteY4" fmla="*/ 0 h 3394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0 w 461645"/>
                <a:gd name="connsiteY3" fmla="*/ 306388 h 529908"/>
                <a:gd name="connsiteX4" fmla="*/ 27622 w 461645"/>
                <a:gd name="connsiteY4" fmla="*/ 0 h 5299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0 w 461645"/>
                <a:gd name="connsiteY3" fmla="*/ 306388 h 529908"/>
                <a:gd name="connsiteX4" fmla="*/ 27622 w 461645"/>
                <a:gd name="connsiteY4" fmla="*/ 0 h 529908"/>
                <a:gd name="connsiteX0" fmla="*/ 27622 w 461645"/>
                <a:gd name="connsiteY0" fmla="*/ 0 h 539105"/>
                <a:gd name="connsiteX1" fmla="*/ 461645 w 461645"/>
                <a:gd name="connsiteY1" fmla="*/ 33973 h 539105"/>
                <a:gd name="connsiteX2" fmla="*/ 423228 w 461645"/>
                <a:gd name="connsiteY2" fmla="*/ 529908 h 539105"/>
                <a:gd name="connsiteX3" fmla="*/ 244088 w 461645"/>
                <a:gd name="connsiteY3" fmla="*/ 331998 h 539105"/>
                <a:gd name="connsiteX4" fmla="*/ 0 w 461645"/>
                <a:gd name="connsiteY4" fmla="*/ 306388 h 539105"/>
                <a:gd name="connsiteX5" fmla="*/ 27622 w 461645"/>
                <a:gd name="connsiteY5" fmla="*/ 0 h 539105"/>
                <a:gd name="connsiteX0" fmla="*/ 27622 w 461645"/>
                <a:gd name="connsiteY0" fmla="*/ 0 h 562814"/>
                <a:gd name="connsiteX1" fmla="*/ 461645 w 461645"/>
                <a:gd name="connsiteY1" fmla="*/ 33973 h 562814"/>
                <a:gd name="connsiteX2" fmla="*/ 423228 w 461645"/>
                <a:gd name="connsiteY2" fmla="*/ 529908 h 562814"/>
                <a:gd name="connsiteX3" fmla="*/ 228848 w 461645"/>
                <a:gd name="connsiteY3" fmla="*/ 514878 h 562814"/>
                <a:gd name="connsiteX4" fmla="*/ 244088 w 461645"/>
                <a:gd name="connsiteY4" fmla="*/ 331998 h 562814"/>
                <a:gd name="connsiteX5" fmla="*/ 0 w 461645"/>
                <a:gd name="connsiteY5" fmla="*/ 306388 h 562814"/>
                <a:gd name="connsiteX6" fmla="*/ 27622 w 461645"/>
                <a:gd name="connsiteY6" fmla="*/ 0 h 562814"/>
                <a:gd name="connsiteX0" fmla="*/ 27622 w 461645"/>
                <a:gd name="connsiteY0" fmla="*/ 0 h 530566"/>
                <a:gd name="connsiteX1" fmla="*/ 461645 w 461645"/>
                <a:gd name="connsiteY1" fmla="*/ 33973 h 530566"/>
                <a:gd name="connsiteX2" fmla="*/ 423228 w 461645"/>
                <a:gd name="connsiteY2" fmla="*/ 529908 h 530566"/>
                <a:gd name="connsiteX3" fmla="*/ 228848 w 461645"/>
                <a:gd name="connsiteY3" fmla="*/ 514878 h 530566"/>
                <a:gd name="connsiteX4" fmla="*/ 244088 w 461645"/>
                <a:gd name="connsiteY4" fmla="*/ 331998 h 530566"/>
                <a:gd name="connsiteX5" fmla="*/ 0 w 461645"/>
                <a:gd name="connsiteY5" fmla="*/ 306388 h 530566"/>
                <a:gd name="connsiteX6" fmla="*/ 27622 w 461645"/>
                <a:gd name="connsiteY6" fmla="*/ 0 h 530566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228848 w 461645"/>
                <a:gd name="connsiteY3" fmla="*/ 514878 h 529908"/>
                <a:gd name="connsiteX4" fmla="*/ 244088 w 461645"/>
                <a:gd name="connsiteY4" fmla="*/ 331998 h 529908"/>
                <a:gd name="connsiteX5" fmla="*/ 0 w 461645"/>
                <a:gd name="connsiteY5" fmla="*/ 306388 h 529908"/>
                <a:gd name="connsiteX6" fmla="*/ 27622 w 461645"/>
                <a:gd name="connsiteY6" fmla="*/ 0 h 5299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228848 w 461645"/>
                <a:gd name="connsiteY3" fmla="*/ 514878 h 529908"/>
                <a:gd name="connsiteX4" fmla="*/ 244088 w 461645"/>
                <a:gd name="connsiteY4" fmla="*/ 331998 h 529908"/>
                <a:gd name="connsiteX5" fmla="*/ 0 w 461645"/>
                <a:gd name="connsiteY5" fmla="*/ 306388 h 529908"/>
                <a:gd name="connsiteX6" fmla="*/ 27622 w 461645"/>
                <a:gd name="connsiteY6" fmla="*/ 0 h 5299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228848 w 461645"/>
                <a:gd name="connsiteY3" fmla="*/ 514878 h 529908"/>
                <a:gd name="connsiteX4" fmla="*/ 244088 w 461645"/>
                <a:gd name="connsiteY4" fmla="*/ 331998 h 529908"/>
                <a:gd name="connsiteX5" fmla="*/ 0 w 461645"/>
                <a:gd name="connsiteY5" fmla="*/ 306388 h 529908"/>
                <a:gd name="connsiteX6" fmla="*/ 27622 w 461645"/>
                <a:gd name="connsiteY6" fmla="*/ 0 h 5299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228848 w 461645"/>
                <a:gd name="connsiteY3" fmla="*/ 514878 h 529908"/>
                <a:gd name="connsiteX4" fmla="*/ 244088 w 461645"/>
                <a:gd name="connsiteY4" fmla="*/ 331998 h 529908"/>
                <a:gd name="connsiteX5" fmla="*/ 0 w 461645"/>
                <a:gd name="connsiteY5" fmla="*/ 306388 h 529908"/>
                <a:gd name="connsiteX6" fmla="*/ 27622 w 461645"/>
                <a:gd name="connsiteY6" fmla="*/ 0 h 529908"/>
                <a:gd name="connsiteX0" fmla="*/ 27622 w 461645"/>
                <a:gd name="connsiteY0" fmla="*/ 0 h 529908"/>
                <a:gd name="connsiteX1" fmla="*/ 461645 w 461645"/>
                <a:gd name="connsiteY1" fmla="*/ 33973 h 529908"/>
                <a:gd name="connsiteX2" fmla="*/ 423228 w 461645"/>
                <a:gd name="connsiteY2" fmla="*/ 529908 h 529908"/>
                <a:gd name="connsiteX3" fmla="*/ 228848 w 461645"/>
                <a:gd name="connsiteY3" fmla="*/ 514878 h 529908"/>
                <a:gd name="connsiteX4" fmla="*/ 244088 w 461645"/>
                <a:gd name="connsiteY4" fmla="*/ 331998 h 529908"/>
                <a:gd name="connsiteX5" fmla="*/ 0 w 461645"/>
                <a:gd name="connsiteY5" fmla="*/ 306388 h 529908"/>
                <a:gd name="connsiteX6" fmla="*/ 27622 w 461645"/>
                <a:gd name="connsiteY6" fmla="*/ 0 h 529908"/>
                <a:gd name="connsiteX0" fmla="*/ 39529 w 473552"/>
                <a:gd name="connsiteY0" fmla="*/ 0 h 529908"/>
                <a:gd name="connsiteX1" fmla="*/ 473552 w 473552"/>
                <a:gd name="connsiteY1" fmla="*/ 33973 h 529908"/>
                <a:gd name="connsiteX2" fmla="*/ 435135 w 473552"/>
                <a:gd name="connsiteY2" fmla="*/ 529908 h 529908"/>
                <a:gd name="connsiteX3" fmla="*/ 240755 w 473552"/>
                <a:gd name="connsiteY3" fmla="*/ 514878 h 529908"/>
                <a:gd name="connsiteX4" fmla="*/ 255995 w 473552"/>
                <a:gd name="connsiteY4" fmla="*/ 331998 h 529908"/>
                <a:gd name="connsiteX5" fmla="*/ 0 w 473552"/>
                <a:gd name="connsiteY5" fmla="*/ 306388 h 529908"/>
                <a:gd name="connsiteX6" fmla="*/ 39529 w 473552"/>
                <a:gd name="connsiteY6" fmla="*/ 0 h 529908"/>
                <a:gd name="connsiteX0" fmla="*/ 39529 w 473552"/>
                <a:gd name="connsiteY0" fmla="*/ 0 h 529908"/>
                <a:gd name="connsiteX1" fmla="*/ 473552 w 473552"/>
                <a:gd name="connsiteY1" fmla="*/ 33973 h 529908"/>
                <a:gd name="connsiteX2" fmla="*/ 435135 w 473552"/>
                <a:gd name="connsiteY2" fmla="*/ 529908 h 529908"/>
                <a:gd name="connsiteX3" fmla="*/ 240755 w 473552"/>
                <a:gd name="connsiteY3" fmla="*/ 514878 h 529908"/>
                <a:gd name="connsiteX4" fmla="*/ 255995 w 473552"/>
                <a:gd name="connsiteY4" fmla="*/ 331998 h 529908"/>
                <a:gd name="connsiteX5" fmla="*/ 0 w 473552"/>
                <a:gd name="connsiteY5" fmla="*/ 306388 h 529908"/>
                <a:gd name="connsiteX6" fmla="*/ 39529 w 473552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41707 w 459264"/>
                <a:gd name="connsiteY4" fmla="*/ 331998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39326 w 459264"/>
                <a:gd name="connsiteY4" fmla="*/ 322473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39326 w 459264"/>
                <a:gd name="connsiteY4" fmla="*/ 322473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39326 w 459264"/>
                <a:gd name="connsiteY4" fmla="*/ 322473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39326 w 459264"/>
                <a:gd name="connsiteY4" fmla="*/ 322473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59264"/>
                <a:gd name="connsiteY0" fmla="*/ 0 h 529908"/>
                <a:gd name="connsiteX1" fmla="*/ 459264 w 459264"/>
                <a:gd name="connsiteY1" fmla="*/ 33973 h 529908"/>
                <a:gd name="connsiteX2" fmla="*/ 420847 w 459264"/>
                <a:gd name="connsiteY2" fmla="*/ 529908 h 529908"/>
                <a:gd name="connsiteX3" fmla="*/ 226467 w 459264"/>
                <a:gd name="connsiteY3" fmla="*/ 514878 h 529908"/>
                <a:gd name="connsiteX4" fmla="*/ 239326 w 459264"/>
                <a:gd name="connsiteY4" fmla="*/ 322473 h 529908"/>
                <a:gd name="connsiteX5" fmla="*/ 0 w 459264"/>
                <a:gd name="connsiteY5" fmla="*/ 304007 h 529908"/>
                <a:gd name="connsiteX6" fmla="*/ 25241 w 459264"/>
                <a:gd name="connsiteY6" fmla="*/ 0 h 529908"/>
                <a:gd name="connsiteX0" fmla="*/ 25241 w 464564"/>
                <a:gd name="connsiteY0" fmla="*/ 0 h 529908"/>
                <a:gd name="connsiteX1" fmla="*/ 464564 w 464564"/>
                <a:gd name="connsiteY1" fmla="*/ 20721 h 529908"/>
                <a:gd name="connsiteX2" fmla="*/ 420847 w 464564"/>
                <a:gd name="connsiteY2" fmla="*/ 529908 h 529908"/>
                <a:gd name="connsiteX3" fmla="*/ 226467 w 464564"/>
                <a:gd name="connsiteY3" fmla="*/ 514878 h 529908"/>
                <a:gd name="connsiteX4" fmla="*/ 239326 w 464564"/>
                <a:gd name="connsiteY4" fmla="*/ 322473 h 529908"/>
                <a:gd name="connsiteX5" fmla="*/ 0 w 464564"/>
                <a:gd name="connsiteY5" fmla="*/ 304007 h 529908"/>
                <a:gd name="connsiteX6" fmla="*/ 25241 w 464564"/>
                <a:gd name="connsiteY6" fmla="*/ 0 h 529908"/>
                <a:gd name="connsiteX0" fmla="*/ 25241 w 461914"/>
                <a:gd name="connsiteY0" fmla="*/ 0 h 529908"/>
                <a:gd name="connsiteX1" fmla="*/ 461914 w 461914"/>
                <a:gd name="connsiteY1" fmla="*/ 28672 h 529908"/>
                <a:gd name="connsiteX2" fmla="*/ 420847 w 461914"/>
                <a:gd name="connsiteY2" fmla="*/ 529908 h 529908"/>
                <a:gd name="connsiteX3" fmla="*/ 226467 w 461914"/>
                <a:gd name="connsiteY3" fmla="*/ 514878 h 529908"/>
                <a:gd name="connsiteX4" fmla="*/ 239326 w 461914"/>
                <a:gd name="connsiteY4" fmla="*/ 322473 h 529908"/>
                <a:gd name="connsiteX5" fmla="*/ 0 w 461914"/>
                <a:gd name="connsiteY5" fmla="*/ 304007 h 529908"/>
                <a:gd name="connsiteX6" fmla="*/ 25241 w 461914"/>
                <a:gd name="connsiteY6" fmla="*/ 0 h 529908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6467 w 461914"/>
                <a:gd name="connsiteY3" fmla="*/ 514878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1166 w 461914"/>
                <a:gd name="connsiteY3" fmla="*/ 506926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6467 w 461914"/>
                <a:gd name="connsiteY3" fmla="*/ 501625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6467 w 461914"/>
                <a:gd name="connsiteY3" fmla="*/ 501625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6467 w 461914"/>
                <a:gd name="connsiteY3" fmla="*/ 501625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  <a:gd name="connsiteX0" fmla="*/ 25241 w 461914"/>
                <a:gd name="connsiteY0" fmla="*/ 0 h 516656"/>
                <a:gd name="connsiteX1" fmla="*/ 461914 w 461914"/>
                <a:gd name="connsiteY1" fmla="*/ 28672 h 516656"/>
                <a:gd name="connsiteX2" fmla="*/ 420847 w 461914"/>
                <a:gd name="connsiteY2" fmla="*/ 516656 h 516656"/>
                <a:gd name="connsiteX3" fmla="*/ 226467 w 461914"/>
                <a:gd name="connsiteY3" fmla="*/ 501625 h 516656"/>
                <a:gd name="connsiteX4" fmla="*/ 239326 w 461914"/>
                <a:gd name="connsiteY4" fmla="*/ 322473 h 516656"/>
                <a:gd name="connsiteX5" fmla="*/ 0 w 461914"/>
                <a:gd name="connsiteY5" fmla="*/ 304007 h 516656"/>
                <a:gd name="connsiteX6" fmla="*/ 25241 w 461914"/>
                <a:gd name="connsiteY6" fmla="*/ 0 h 51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1914" h="516656">
                  <a:moveTo>
                    <a:pt x="25241" y="0"/>
                  </a:moveTo>
                  <a:lnTo>
                    <a:pt x="461914" y="28672"/>
                  </a:lnTo>
                  <a:cubicBezTo>
                    <a:pt x="449108" y="193984"/>
                    <a:pt x="433653" y="351344"/>
                    <a:pt x="420847" y="516656"/>
                  </a:cubicBezTo>
                  <a:lnTo>
                    <a:pt x="226467" y="501625"/>
                  </a:lnTo>
                  <a:lnTo>
                    <a:pt x="239326" y="322473"/>
                  </a:lnTo>
                  <a:lnTo>
                    <a:pt x="0" y="304007"/>
                  </a:lnTo>
                  <a:lnTo>
                    <a:pt x="25241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フリーフォーム 12"/>
            <p:cNvSpPr>
              <a:spLocks/>
            </p:cNvSpPr>
            <p:nvPr/>
          </p:nvSpPr>
          <p:spPr bwMode="auto">
            <a:xfrm>
              <a:off x="2525595" y="4532165"/>
              <a:ext cx="582209" cy="496457"/>
            </a:xfrm>
            <a:custGeom>
              <a:avLst/>
              <a:gdLst>
                <a:gd name="T0" fmla="*/ 28790 w 424397"/>
                <a:gd name="T1" fmla="*/ 0 h 359029"/>
                <a:gd name="T2" fmla="*/ 424180 w 424397"/>
                <a:gd name="T3" fmla="*/ 29715 h 359029"/>
                <a:gd name="T4" fmla="*/ 397689 w 424397"/>
                <a:gd name="T5" fmla="*/ 358775 h 359029"/>
                <a:gd name="T6" fmla="*/ 0 w 424397"/>
                <a:gd name="T7" fmla="*/ 326763 h 359029"/>
                <a:gd name="T8" fmla="*/ 28790 w 424397"/>
                <a:gd name="T9" fmla="*/ 0 h 359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4397" h="359029">
                  <a:moveTo>
                    <a:pt x="28805" y="0"/>
                  </a:moveTo>
                  <a:lnTo>
                    <a:pt x="424397" y="29736"/>
                  </a:lnTo>
                  <a:lnTo>
                    <a:pt x="397892" y="359029"/>
                  </a:lnTo>
                  <a:lnTo>
                    <a:pt x="0" y="326994"/>
                  </a:lnTo>
                  <a:lnTo>
                    <a:pt x="2880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フリーフォーム 10"/>
            <p:cNvSpPr>
              <a:spLocks/>
            </p:cNvSpPr>
            <p:nvPr/>
          </p:nvSpPr>
          <p:spPr bwMode="auto">
            <a:xfrm>
              <a:off x="2952205" y="2805931"/>
              <a:ext cx="363859" cy="245232"/>
            </a:xfrm>
            <a:custGeom>
              <a:avLst/>
              <a:gdLst>
                <a:gd name="T0" fmla="*/ 15318 w 285361"/>
                <a:gd name="T1" fmla="*/ 0 h 192736"/>
                <a:gd name="T2" fmla="*/ 225743 w 285361"/>
                <a:gd name="T3" fmla="*/ 15738 h 192736"/>
                <a:gd name="T4" fmla="*/ 226391 w 285361"/>
                <a:gd name="T5" fmla="*/ 70538 h 192736"/>
                <a:gd name="T6" fmla="*/ 268904 w 285361"/>
                <a:gd name="T7" fmla="*/ 73387 h 192736"/>
                <a:gd name="T8" fmla="*/ 285115 w 285361"/>
                <a:gd name="T9" fmla="*/ 96764 h 192736"/>
                <a:gd name="T10" fmla="*/ 275661 w 285361"/>
                <a:gd name="T11" fmla="*/ 192405 h 192736"/>
                <a:gd name="T12" fmla="*/ 84216 w 285361"/>
                <a:gd name="T13" fmla="*/ 182398 h 192736"/>
                <a:gd name="T14" fmla="*/ 83282 w 285361"/>
                <a:gd name="T15" fmla="*/ 150744 h 192736"/>
                <a:gd name="T16" fmla="*/ 38988 w 285361"/>
                <a:gd name="T17" fmla="*/ 146774 h 192736"/>
                <a:gd name="T18" fmla="*/ 37407 w 285361"/>
                <a:gd name="T19" fmla="*/ 171450 h 192736"/>
                <a:gd name="T20" fmla="*/ 0 w 285361"/>
                <a:gd name="T21" fmla="*/ 172392 h 192736"/>
                <a:gd name="T22" fmla="*/ 15318 w 285361"/>
                <a:gd name="T23" fmla="*/ 0 h 1927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connsiteX0" fmla="*/ 17648 w 285361"/>
                <a:gd name="connsiteY0" fmla="*/ 0 h 185960"/>
                <a:gd name="connsiteX1" fmla="*/ 225938 w 285361"/>
                <a:gd name="connsiteY1" fmla="*/ 8989 h 185960"/>
                <a:gd name="connsiteX2" fmla="*/ 226586 w 285361"/>
                <a:gd name="connsiteY2" fmla="*/ 63883 h 185960"/>
                <a:gd name="connsiteX3" fmla="*/ 269136 w 285361"/>
                <a:gd name="connsiteY3" fmla="*/ 66737 h 185960"/>
                <a:gd name="connsiteX4" fmla="*/ 285361 w 285361"/>
                <a:gd name="connsiteY4" fmla="*/ 90154 h 185960"/>
                <a:gd name="connsiteX5" fmla="*/ 275899 w 285361"/>
                <a:gd name="connsiteY5" fmla="*/ 185960 h 185960"/>
                <a:gd name="connsiteX6" fmla="*/ 84289 w 285361"/>
                <a:gd name="connsiteY6" fmla="*/ 175936 h 185960"/>
                <a:gd name="connsiteX7" fmla="*/ 83354 w 285361"/>
                <a:gd name="connsiteY7" fmla="*/ 144227 h 185960"/>
                <a:gd name="connsiteX8" fmla="*/ 39022 w 285361"/>
                <a:gd name="connsiteY8" fmla="*/ 140250 h 185960"/>
                <a:gd name="connsiteX9" fmla="*/ 37439 w 285361"/>
                <a:gd name="connsiteY9" fmla="*/ 164969 h 185960"/>
                <a:gd name="connsiteX10" fmla="*/ 0 w 285361"/>
                <a:gd name="connsiteY10" fmla="*/ 165913 h 185960"/>
                <a:gd name="connsiteX11" fmla="*/ 17648 w 285361"/>
                <a:gd name="connsiteY11" fmla="*/ 0 h 185960"/>
                <a:gd name="connsiteX0" fmla="*/ 17648 w 285361"/>
                <a:gd name="connsiteY0" fmla="*/ 0 h 183702"/>
                <a:gd name="connsiteX1" fmla="*/ 225938 w 285361"/>
                <a:gd name="connsiteY1" fmla="*/ 6731 h 183702"/>
                <a:gd name="connsiteX2" fmla="*/ 226586 w 285361"/>
                <a:gd name="connsiteY2" fmla="*/ 61625 h 183702"/>
                <a:gd name="connsiteX3" fmla="*/ 269136 w 285361"/>
                <a:gd name="connsiteY3" fmla="*/ 64479 h 183702"/>
                <a:gd name="connsiteX4" fmla="*/ 285361 w 285361"/>
                <a:gd name="connsiteY4" fmla="*/ 87896 h 183702"/>
                <a:gd name="connsiteX5" fmla="*/ 275899 w 285361"/>
                <a:gd name="connsiteY5" fmla="*/ 183702 h 183702"/>
                <a:gd name="connsiteX6" fmla="*/ 84289 w 285361"/>
                <a:gd name="connsiteY6" fmla="*/ 173678 h 183702"/>
                <a:gd name="connsiteX7" fmla="*/ 83354 w 285361"/>
                <a:gd name="connsiteY7" fmla="*/ 141969 h 183702"/>
                <a:gd name="connsiteX8" fmla="*/ 39022 w 285361"/>
                <a:gd name="connsiteY8" fmla="*/ 137992 h 183702"/>
                <a:gd name="connsiteX9" fmla="*/ 37439 w 285361"/>
                <a:gd name="connsiteY9" fmla="*/ 162711 h 183702"/>
                <a:gd name="connsiteX10" fmla="*/ 0 w 285361"/>
                <a:gd name="connsiteY10" fmla="*/ 163655 h 183702"/>
                <a:gd name="connsiteX11" fmla="*/ 17648 w 285361"/>
                <a:gd name="connsiteY11" fmla="*/ 0 h 183702"/>
                <a:gd name="connsiteX0" fmla="*/ 15331 w 285361"/>
                <a:gd name="connsiteY0" fmla="*/ 0 h 185961"/>
                <a:gd name="connsiteX1" fmla="*/ 225938 w 285361"/>
                <a:gd name="connsiteY1" fmla="*/ 8990 h 185961"/>
                <a:gd name="connsiteX2" fmla="*/ 226586 w 285361"/>
                <a:gd name="connsiteY2" fmla="*/ 63884 h 185961"/>
                <a:gd name="connsiteX3" fmla="*/ 269136 w 285361"/>
                <a:gd name="connsiteY3" fmla="*/ 66738 h 185961"/>
                <a:gd name="connsiteX4" fmla="*/ 285361 w 285361"/>
                <a:gd name="connsiteY4" fmla="*/ 90155 h 185961"/>
                <a:gd name="connsiteX5" fmla="*/ 275899 w 285361"/>
                <a:gd name="connsiteY5" fmla="*/ 185961 h 185961"/>
                <a:gd name="connsiteX6" fmla="*/ 84289 w 285361"/>
                <a:gd name="connsiteY6" fmla="*/ 175937 h 185961"/>
                <a:gd name="connsiteX7" fmla="*/ 83354 w 285361"/>
                <a:gd name="connsiteY7" fmla="*/ 144228 h 185961"/>
                <a:gd name="connsiteX8" fmla="*/ 39022 w 285361"/>
                <a:gd name="connsiteY8" fmla="*/ 140251 h 185961"/>
                <a:gd name="connsiteX9" fmla="*/ 37439 w 285361"/>
                <a:gd name="connsiteY9" fmla="*/ 164970 h 185961"/>
                <a:gd name="connsiteX10" fmla="*/ 0 w 285361"/>
                <a:gd name="connsiteY10" fmla="*/ 165914 h 185961"/>
                <a:gd name="connsiteX11" fmla="*/ 15331 w 285361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0251 h 185961"/>
                <a:gd name="connsiteX9" fmla="*/ 35122 w 283044"/>
                <a:gd name="connsiteY9" fmla="*/ 164970 h 185961"/>
                <a:gd name="connsiteX10" fmla="*/ 0 w 283044"/>
                <a:gd name="connsiteY10" fmla="*/ 165914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0251 h 185961"/>
                <a:gd name="connsiteX9" fmla="*/ 35122 w 283044"/>
                <a:gd name="connsiteY9" fmla="*/ 164970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0251 h 185961"/>
                <a:gd name="connsiteX9" fmla="*/ 35122 w 283044"/>
                <a:gd name="connsiteY9" fmla="*/ 176263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0251 h 185961"/>
                <a:gd name="connsiteX9" fmla="*/ 37439 w 283044"/>
                <a:gd name="connsiteY9" fmla="*/ 176263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0251 h 185961"/>
                <a:gd name="connsiteX9" fmla="*/ 33531 w 283044"/>
                <a:gd name="connsiteY9" fmla="*/ 176263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4061 h 185961"/>
                <a:gd name="connsiteX9" fmla="*/ 33531 w 283044"/>
                <a:gd name="connsiteY9" fmla="*/ 176263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  <a:gd name="connsiteX0" fmla="*/ 13014 w 283044"/>
                <a:gd name="connsiteY0" fmla="*/ 0 h 185961"/>
                <a:gd name="connsiteX1" fmla="*/ 223621 w 283044"/>
                <a:gd name="connsiteY1" fmla="*/ 8990 h 185961"/>
                <a:gd name="connsiteX2" fmla="*/ 224269 w 283044"/>
                <a:gd name="connsiteY2" fmla="*/ 63884 h 185961"/>
                <a:gd name="connsiteX3" fmla="*/ 266819 w 283044"/>
                <a:gd name="connsiteY3" fmla="*/ 66738 h 185961"/>
                <a:gd name="connsiteX4" fmla="*/ 283044 w 283044"/>
                <a:gd name="connsiteY4" fmla="*/ 90155 h 185961"/>
                <a:gd name="connsiteX5" fmla="*/ 273582 w 283044"/>
                <a:gd name="connsiteY5" fmla="*/ 185961 h 185961"/>
                <a:gd name="connsiteX6" fmla="*/ 81972 w 283044"/>
                <a:gd name="connsiteY6" fmla="*/ 175937 h 185961"/>
                <a:gd name="connsiteX7" fmla="*/ 81037 w 283044"/>
                <a:gd name="connsiteY7" fmla="*/ 144228 h 185961"/>
                <a:gd name="connsiteX8" fmla="*/ 36705 w 283044"/>
                <a:gd name="connsiteY8" fmla="*/ 144061 h 185961"/>
                <a:gd name="connsiteX9" fmla="*/ 35486 w 283044"/>
                <a:gd name="connsiteY9" fmla="*/ 174358 h 185961"/>
                <a:gd name="connsiteX10" fmla="*/ 0 w 283044"/>
                <a:gd name="connsiteY10" fmla="*/ 172690 h 185961"/>
                <a:gd name="connsiteX11" fmla="*/ 13014 w 283044"/>
                <a:gd name="connsiteY11" fmla="*/ 0 h 18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3044" h="185961">
                  <a:moveTo>
                    <a:pt x="13014" y="0"/>
                  </a:moveTo>
                  <a:lnTo>
                    <a:pt x="223621" y="8990"/>
                  </a:lnTo>
                  <a:lnTo>
                    <a:pt x="224269" y="63884"/>
                  </a:lnTo>
                  <a:lnTo>
                    <a:pt x="266819" y="66738"/>
                  </a:lnTo>
                  <a:lnTo>
                    <a:pt x="283044" y="90155"/>
                  </a:lnTo>
                  <a:lnTo>
                    <a:pt x="273582" y="185961"/>
                  </a:lnTo>
                  <a:lnTo>
                    <a:pt x="81972" y="175937"/>
                  </a:lnTo>
                  <a:cubicBezTo>
                    <a:pt x="81660" y="163459"/>
                    <a:pt x="81349" y="156706"/>
                    <a:pt x="81037" y="144228"/>
                  </a:cubicBezTo>
                  <a:lnTo>
                    <a:pt x="36705" y="144061"/>
                  </a:lnTo>
                  <a:cubicBezTo>
                    <a:pt x="36177" y="164386"/>
                    <a:pt x="36014" y="154033"/>
                    <a:pt x="35486" y="174358"/>
                  </a:cubicBezTo>
                  <a:lnTo>
                    <a:pt x="0" y="172690"/>
                  </a:lnTo>
                  <a:lnTo>
                    <a:pt x="13014" y="0"/>
                  </a:lnTo>
                  <a:close/>
                </a:path>
              </a:pathLst>
            </a:custGeom>
            <a:solidFill>
              <a:srgbClr val="558ED5"/>
            </a:solidFill>
            <a:ln w="31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322295" y="1837470"/>
            <a:ext cx="3175033" cy="928076"/>
          </a:xfrm>
          <a:prstGeom prst="rect">
            <a:avLst/>
          </a:prstGeom>
          <a:solidFill>
            <a:srgbClr val="FFFF66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 bIns="46800">
            <a:spAutoFit/>
          </a:bodyPr>
          <a:lstStyle/>
          <a:p>
            <a:pPr marL="95250" indent="-95250" eaLnBrk="1" hangingPunct="1">
              <a:lnSpc>
                <a:spcPts val="13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● 中心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市街地にも関わらず、空き地や青空駐車場等の低未利用地が多い</a:t>
            </a: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95250" indent="-95250" eaLnBrk="1" hangingPunct="1">
              <a:lnSpc>
                <a:spcPts val="13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● スーパー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等の商業施設の老朽化</a:t>
            </a: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hangingPunct="1">
              <a:lnSpc>
                <a:spcPts val="1300"/>
              </a:lnSpc>
            </a:pP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eaLnBrk="1" hangingPunct="1">
              <a:lnSpc>
                <a:spcPts val="13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まち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の賑わいが失われつつある状況</a:t>
            </a: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96" name="テキスト ボックス 4"/>
          <p:cNvSpPr txBox="1">
            <a:spLocks noChangeArrowheads="1"/>
          </p:cNvSpPr>
          <p:nvPr/>
        </p:nvSpPr>
        <p:spPr bwMode="auto">
          <a:xfrm>
            <a:off x="4346147" y="1852477"/>
            <a:ext cx="5230750" cy="900000"/>
          </a:xfrm>
          <a:prstGeom prst="rect">
            <a:avLst/>
          </a:prstGeom>
          <a:solidFill>
            <a:srgbClr val="FFFF66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0800" bIns="10800" anchor="ctr">
            <a:noAutofit/>
          </a:bodyPr>
          <a:lstStyle/>
          <a:p>
            <a:pPr marL="177800" indent="-177800" eaLnBrk="1" hangingPunct="1">
              <a:lnSpc>
                <a:spcPts val="13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● 文化的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歴史的な建築物を保存・活用することで、</a:t>
            </a:r>
            <a:r>
              <a:rPr lang="ja-JP" altLang="en-US" sz="1200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まちなみを創出</a:t>
            </a:r>
            <a:endParaRPr lang="en-US" altLang="ja-JP" sz="1200" u="sng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77800" indent="-177800" eaLnBrk="1" hangingPunct="1">
              <a:lnSpc>
                <a:spcPts val="13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● 地域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の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需要に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あわせた規模の開発により、地域の核となる必要な都市機能（商業、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医療・福祉、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子育て施設）を導入し、道路整備と合わせた</a:t>
            </a:r>
            <a:r>
              <a:rPr lang="ja-JP" altLang="en-US" sz="1200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回遊性向上・賑わいの創出</a:t>
            </a:r>
            <a:endParaRPr lang="en-US" altLang="ja-JP" sz="1200" u="sng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二等辺三角形 4"/>
          <p:cNvSpPr/>
          <p:nvPr/>
        </p:nvSpPr>
        <p:spPr>
          <a:xfrm rot="10800000">
            <a:off x="1570905" y="2388513"/>
            <a:ext cx="663882" cy="165715"/>
          </a:xfrm>
          <a:prstGeom prst="triangle">
            <a:avLst/>
          </a:prstGeom>
          <a:gradFill flip="none" rotWithShape="1">
            <a:gsLst>
              <a:gs pos="80000">
                <a:srgbClr val="969696"/>
              </a:gs>
              <a:gs pos="50000">
                <a:srgbClr val="E4E4E4"/>
              </a:gs>
              <a:gs pos="20000">
                <a:srgbClr val="969696"/>
              </a:gs>
            </a:gsLst>
            <a:lin ang="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4" name="右矢印 93"/>
          <p:cNvSpPr/>
          <p:nvPr/>
        </p:nvSpPr>
        <p:spPr>
          <a:xfrm>
            <a:off x="3724917" y="1853924"/>
            <a:ext cx="396175" cy="973211"/>
          </a:xfrm>
          <a:prstGeom prst="rightArrow">
            <a:avLst>
              <a:gd name="adj1" fmla="val 61219"/>
              <a:gd name="adj2" fmla="val 63261"/>
            </a:avLst>
          </a:prstGeom>
          <a:gradFill flip="none" rotWithShape="1">
            <a:gsLst>
              <a:gs pos="80000">
                <a:srgbClr val="969696"/>
              </a:gs>
              <a:gs pos="50000">
                <a:srgbClr val="E4E4E4"/>
              </a:gs>
              <a:gs pos="20000">
                <a:srgbClr val="969696"/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2" name="AutoShape 40"/>
          <p:cNvSpPr>
            <a:spLocks/>
          </p:cNvSpPr>
          <p:nvPr/>
        </p:nvSpPr>
        <p:spPr bwMode="auto">
          <a:xfrm>
            <a:off x="4521460" y="3730031"/>
            <a:ext cx="1350665" cy="459120"/>
          </a:xfrm>
          <a:prstGeom prst="borderCallout1">
            <a:avLst>
              <a:gd name="adj1" fmla="val 50032"/>
              <a:gd name="adj2" fmla="val 100058"/>
              <a:gd name="adj3" fmla="val 63182"/>
              <a:gd name="adj4" fmla="val 99844"/>
            </a:avLst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vert="horz" wrap="square" lIns="90000" tIns="21600" rIns="90000" bIns="216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ja-JP" altLang="en-US" sz="6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道路拡幅・歩行者空間整備による</a:t>
            </a:r>
            <a:endParaRPr lang="en-US" altLang="ja-JP" sz="60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algn="ctr" eaLnBrk="1" hangingPunct="1"/>
            <a:r>
              <a:rPr lang="ja-JP" altLang="en-US" sz="105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回遊性の向上</a:t>
            </a:r>
            <a:endParaRPr lang="en-US" altLang="ja-JP" sz="105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algn="ctr" eaLnBrk="1" hangingPunct="1"/>
            <a:r>
              <a:rPr lang="ja-JP" altLang="en-US" sz="105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賑わい空間の創出</a:t>
            </a:r>
          </a:p>
        </p:txBody>
      </p:sp>
      <p:sp>
        <p:nvSpPr>
          <p:cNvPr id="105" name="フリーフォーム 11"/>
          <p:cNvSpPr>
            <a:spLocks/>
          </p:cNvSpPr>
          <p:nvPr/>
        </p:nvSpPr>
        <p:spPr bwMode="auto">
          <a:xfrm>
            <a:off x="6847878" y="3870984"/>
            <a:ext cx="677410" cy="475079"/>
          </a:xfrm>
          <a:custGeom>
            <a:avLst/>
            <a:gdLst>
              <a:gd name="T0" fmla="*/ 26573 w 500411"/>
              <a:gd name="T1" fmla="*/ 0 h 358840"/>
              <a:gd name="T2" fmla="*/ 500380 w 500411"/>
              <a:gd name="T3" fmla="*/ 34874 h 358840"/>
              <a:gd name="T4" fmla="*/ 479617 w 500411"/>
              <a:gd name="T5" fmla="*/ 356058 h 358840"/>
              <a:gd name="T6" fmla="*/ 406713 w 500411"/>
              <a:gd name="T7" fmla="*/ 356058 h 358840"/>
              <a:gd name="T8" fmla="*/ 408966 w 500411"/>
              <a:gd name="T9" fmla="*/ 295693 h 358840"/>
              <a:gd name="T10" fmla="*/ 0 w 500411"/>
              <a:gd name="T11" fmla="*/ 268092 h 358840"/>
              <a:gd name="T12" fmla="*/ 26573 w 500411"/>
              <a:gd name="T13" fmla="*/ 0 h 3588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0411" h="358840">
                <a:moveTo>
                  <a:pt x="26575" y="0"/>
                </a:moveTo>
                <a:lnTo>
                  <a:pt x="500411" y="34880"/>
                </a:lnTo>
                <a:lnTo>
                  <a:pt x="479647" y="356123"/>
                </a:lnTo>
                <a:lnTo>
                  <a:pt x="406738" y="356123"/>
                </a:lnTo>
                <a:cubicBezTo>
                  <a:pt x="406210" y="376448"/>
                  <a:pt x="409519" y="275422"/>
                  <a:pt x="408991" y="295747"/>
                </a:cubicBezTo>
                <a:lnTo>
                  <a:pt x="0" y="268141"/>
                </a:lnTo>
                <a:lnTo>
                  <a:pt x="26575" y="0"/>
                </a:lnTo>
                <a:close/>
              </a:path>
            </a:pathLst>
          </a:custGeom>
          <a:solidFill>
            <a:srgbClr val="558ED5"/>
          </a:solidFill>
          <a:ln w="3175" cap="flat" cmpd="sng" algn="ctr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6" name="Text Box 44"/>
          <p:cNvSpPr txBox="1">
            <a:spLocks noChangeArrowheads="1"/>
          </p:cNvSpPr>
          <p:nvPr/>
        </p:nvSpPr>
        <p:spPr bwMode="auto">
          <a:xfrm>
            <a:off x="7160081" y="4108725"/>
            <a:ext cx="226995" cy="14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800" tIns="8890" rIns="10800" bIns="8890" numCol="1" anchor="t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ja-JP" altLang="en-US" sz="8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移転</a:t>
            </a:r>
            <a:endParaRPr lang="ja-JP" altLang="ja-JP" dirty="0">
              <a:solidFill>
                <a:prstClr val="black"/>
              </a:solidFill>
              <a:cs typeface="ＭＳ Ｐゴシック" pitchFamily="50" charset="-128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6920636" y="3897900"/>
            <a:ext cx="158067" cy="268032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en-US" altLang="ja-JP" sz="1600" dirty="0" smtClean="0">
                <a:solidFill>
                  <a:prstClr val="black"/>
                </a:solidFill>
                <a:latin typeface="Arial" charset="0"/>
              </a:rPr>
              <a:t>A</a:t>
            </a:r>
            <a:endParaRPr lang="ja-JP" altLang="en-US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2" name="角丸四角形 241"/>
          <p:cNvSpPr/>
          <p:nvPr/>
        </p:nvSpPr>
        <p:spPr>
          <a:xfrm rot="291312">
            <a:off x="5825952" y="3083206"/>
            <a:ext cx="294949" cy="306805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9583">
                <a:schemeClr val="bg1">
                  <a:alpha val="0"/>
                </a:schemeClr>
              </a:gs>
              <a:gs pos="80000">
                <a:srgbClr val="FFE89F">
                  <a:alpha val="60000"/>
                </a:srgbClr>
              </a:gs>
              <a:gs pos="0">
                <a:srgbClr val="FFC000">
                  <a:alpha val="6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 eaLnBrk="1" hangingPunct="1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2080334" y="2855039"/>
            <a:ext cx="819309" cy="1272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21600" tIns="3600" rIns="21600" bIns="36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700" dirty="0" smtClean="0">
                <a:solidFill>
                  <a:prstClr val="black"/>
                </a:solidFill>
              </a:rPr>
              <a:t>蔵を活かした呉服店</a:t>
            </a:r>
            <a:endParaRPr lang="ja-JP" altLang="en-US" sz="700" dirty="0">
              <a:solidFill>
                <a:prstClr val="black"/>
              </a:solidFill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2421374" y="3265572"/>
            <a:ext cx="905177" cy="26249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700" dirty="0" smtClean="0">
                <a:solidFill>
                  <a:prstClr val="black"/>
                </a:solidFill>
                <a:latin typeface="ＭＳ Ｐゴシック"/>
              </a:rPr>
              <a:t>老朽化した中心部</a:t>
            </a:r>
            <a:endParaRPr lang="en-US" altLang="ja-JP" sz="700" dirty="0" smtClean="0">
              <a:solidFill>
                <a:prstClr val="black"/>
              </a:solidFill>
              <a:latin typeface="ＭＳ Ｐゴシック"/>
            </a:endParaRPr>
          </a:p>
          <a:p>
            <a:pPr eaLnBrk="1" hangingPunct="1"/>
            <a:r>
              <a:rPr lang="ja-JP" altLang="en-US" sz="700" dirty="0" smtClean="0">
                <a:solidFill>
                  <a:prstClr val="black"/>
                </a:solidFill>
                <a:latin typeface="ＭＳ Ｐゴシック"/>
              </a:rPr>
              <a:t>唯一の生鮮スーパー</a:t>
            </a:r>
            <a:endParaRPr lang="ja-JP" altLang="en-US" sz="700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254" name="直線コネクタ 253"/>
          <p:cNvCxnSpPr>
            <a:endCxn id="138" idx="1"/>
          </p:cNvCxnSpPr>
          <p:nvPr/>
        </p:nvCxnSpPr>
        <p:spPr>
          <a:xfrm flipV="1">
            <a:off x="2173432" y="3396819"/>
            <a:ext cx="247942" cy="193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 bwMode="auto">
          <a:xfrm>
            <a:off x="7944777" y="4064121"/>
            <a:ext cx="1170432" cy="297538"/>
          </a:xfrm>
          <a:prstGeom prst="rect">
            <a:avLst/>
          </a:prstGeom>
          <a:solidFill>
            <a:srgbClr val="F3D1FF"/>
          </a:solidFill>
          <a:ln w="19050">
            <a:solidFill>
              <a:srgbClr val="9900CC"/>
            </a:solidFill>
            <a:miter lim="800000"/>
            <a:headEnd/>
            <a:tailEnd/>
          </a:ln>
        </p:spPr>
        <p:txBody>
          <a:bodyPr vert="horz" wrap="square" lIns="90000" tIns="21600" rIns="90000" bIns="216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600" kern="0" dirty="0">
                <a:solidFill>
                  <a:prstClr val="black"/>
                </a:solidFill>
                <a:latin typeface="Arial"/>
                <a:ea typeface="ＭＳ Ｐゴシック"/>
              </a:rPr>
              <a:t>歴史的建築物等を活かした</a:t>
            </a:r>
          </a:p>
          <a:p>
            <a:pPr algn="ctr">
              <a:spcBef>
                <a:spcPts val="0"/>
              </a:spcBef>
            </a:pPr>
            <a:r>
              <a:rPr lang="ja-JP" altLang="en-US" sz="1050" kern="0" dirty="0">
                <a:solidFill>
                  <a:prstClr val="black"/>
                </a:solidFill>
                <a:latin typeface="Arial"/>
                <a:ea typeface="ＭＳ Ｐゴシック"/>
              </a:rPr>
              <a:t>まちなみの創出</a:t>
            </a:r>
          </a:p>
        </p:txBody>
      </p:sp>
      <p:sp>
        <p:nvSpPr>
          <p:cNvPr id="157" name="角丸四角形 156"/>
          <p:cNvSpPr/>
          <p:nvPr/>
        </p:nvSpPr>
        <p:spPr>
          <a:xfrm>
            <a:off x="7102177" y="3947679"/>
            <a:ext cx="314191" cy="160339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800" dirty="0">
                <a:solidFill>
                  <a:prstClr val="black"/>
                </a:solidFill>
              </a:rPr>
              <a:t>茶室</a:t>
            </a:r>
          </a:p>
        </p:txBody>
      </p:sp>
      <p:sp>
        <p:nvSpPr>
          <p:cNvPr id="176" name="角丸四角形 175"/>
          <p:cNvSpPr/>
          <p:nvPr/>
        </p:nvSpPr>
        <p:spPr>
          <a:xfrm>
            <a:off x="7955882" y="4588742"/>
            <a:ext cx="1011086" cy="29654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800" dirty="0" smtClean="0">
                <a:solidFill>
                  <a:prstClr val="black"/>
                </a:solidFill>
              </a:rPr>
              <a:t>公園と連続した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ja-JP" altLang="en-US" sz="800" dirty="0" smtClean="0">
                <a:solidFill>
                  <a:prstClr val="black"/>
                </a:solidFill>
              </a:rPr>
              <a:t>情緒ある空間を演出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6072851" y="3814598"/>
            <a:ext cx="780593" cy="578510"/>
            <a:chOff x="6651283" y="3670300"/>
            <a:chExt cx="780593" cy="578510"/>
          </a:xfrm>
        </p:grpSpPr>
        <p:sp>
          <p:nvSpPr>
            <p:cNvPr id="22" name="星 16 21"/>
            <p:cNvSpPr>
              <a:spLocks noChangeAspect="1"/>
            </p:cNvSpPr>
            <p:nvPr/>
          </p:nvSpPr>
          <p:spPr>
            <a:xfrm>
              <a:off x="6651283" y="4059499"/>
              <a:ext cx="171796" cy="171451"/>
            </a:xfrm>
            <a:prstGeom prst="star16">
              <a:avLst>
                <a:gd name="adj" fmla="val 37976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07" name="星 16 106"/>
            <p:cNvSpPr>
              <a:spLocks noChangeAspect="1"/>
            </p:cNvSpPr>
            <p:nvPr/>
          </p:nvSpPr>
          <p:spPr>
            <a:xfrm>
              <a:off x="7260080" y="3670300"/>
              <a:ext cx="171796" cy="171451"/>
            </a:xfrm>
            <a:prstGeom prst="star16">
              <a:avLst>
                <a:gd name="adj" fmla="val 37976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08" name="星 16 107"/>
            <p:cNvSpPr>
              <a:spLocks noChangeAspect="1"/>
            </p:cNvSpPr>
            <p:nvPr/>
          </p:nvSpPr>
          <p:spPr>
            <a:xfrm>
              <a:off x="6783830" y="4108712"/>
              <a:ext cx="130176" cy="129914"/>
            </a:xfrm>
            <a:prstGeom prst="star16">
              <a:avLst>
                <a:gd name="adj" fmla="val 42864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10" name="星 16 109"/>
            <p:cNvSpPr>
              <a:spLocks noChangeAspect="1"/>
            </p:cNvSpPr>
            <p:nvPr/>
          </p:nvSpPr>
          <p:spPr>
            <a:xfrm>
              <a:off x="7174355" y="3683262"/>
              <a:ext cx="130176" cy="129914"/>
            </a:xfrm>
            <a:prstGeom prst="star16">
              <a:avLst>
                <a:gd name="adj" fmla="val 42864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12" name="星 16 111"/>
            <p:cNvSpPr>
              <a:spLocks noChangeAspect="1"/>
            </p:cNvSpPr>
            <p:nvPr/>
          </p:nvSpPr>
          <p:spPr>
            <a:xfrm>
              <a:off x="6676682" y="3987800"/>
              <a:ext cx="111350" cy="11112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13" name="星 16 112"/>
            <p:cNvSpPr>
              <a:spLocks noChangeAspect="1"/>
            </p:cNvSpPr>
            <p:nvPr/>
          </p:nvSpPr>
          <p:spPr>
            <a:xfrm>
              <a:off x="7304530" y="3778250"/>
              <a:ext cx="111350" cy="11112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77" name="星 16 176"/>
            <p:cNvSpPr>
              <a:spLocks noChangeAspect="1"/>
            </p:cNvSpPr>
            <p:nvPr/>
          </p:nvSpPr>
          <p:spPr>
            <a:xfrm>
              <a:off x="7205446" y="4055613"/>
              <a:ext cx="171796" cy="171451"/>
            </a:xfrm>
            <a:prstGeom prst="star16">
              <a:avLst>
                <a:gd name="adj" fmla="val 37976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78" name="星 16 177"/>
            <p:cNvSpPr>
              <a:spLocks noChangeAspect="1"/>
            </p:cNvSpPr>
            <p:nvPr/>
          </p:nvSpPr>
          <p:spPr>
            <a:xfrm>
              <a:off x="7267149" y="4137684"/>
              <a:ext cx="111350" cy="11112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</p:grpSp>
      <p:sp>
        <p:nvSpPr>
          <p:cNvPr id="184" name="角丸四角形 183"/>
          <p:cNvSpPr/>
          <p:nvPr/>
        </p:nvSpPr>
        <p:spPr>
          <a:xfrm>
            <a:off x="5551095" y="2808854"/>
            <a:ext cx="723802" cy="16033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800" dirty="0" smtClean="0">
                <a:solidFill>
                  <a:prstClr val="black"/>
                </a:solidFill>
              </a:rPr>
              <a:t>敷地の整形化</a:t>
            </a:r>
            <a:endParaRPr lang="en-US" altLang="ja-JP" sz="800" dirty="0" smtClean="0">
              <a:solidFill>
                <a:prstClr val="black"/>
              </a:solidFill>
            </a:endParaRPr>
          </a:p>
        </p:txBody>
      </p:sp>
      <p:sp>
        <p:nvSpPr>
          <p:cNvPr id="294" name="テキスト ボックス 293"/>
          <p:cNvSpPr txBox="1"/>
          <p:nvPr/>
        </p:nvSpPr>
        <p:spPr>
          <a:xfrm>
            <a:off x="1350784" y="3481185"/>
            <a:ext cx="124403" cy="206477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en-US" altLang="ja-JP" sz="1200" dirty="0" smtClean="0">
                <a:solidFill>
                  <a:prstClr val="black"/>
                </a:solidFill>
                <a:latin typeface="Arial" charset="0"/>
              </a:rPr>
              <a:t>A</a:t>
            </a:r>
            <a:endParaRPr lang="ja-JP" alt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1480799" y="3528493"/>
            <a:ext cx="233949" cy="12722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21600" tIns="3600" rIns="21600" bIns="36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700" dirty="0">
                <a:solidFill>
                  <a:prstClr val="black"/>
                </a:solidFill>
              </a:rPr>
              <a:t>茶室</a:t>
            </a: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1953804" y="4272460"/>
            <a:ext cx="132419" cy="206477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en-US" altLang="ja-JP" sz="1200" dirty="0" smtClean="0">
                <a:solidFill>
                  <a:prstClr val="black"/>
                </a:solidFill>
                <a:latin typeface="Arial" charset="0"/>
              </a:rPr>
              <a:t>C</a:t>
            </a:r>
            <a:endParaRPr lang="ja-JP" alt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8" name="角丸四角形 247"/>
          <p:cNvSpPr/>
          <p:nvPr/>
        </p:nvSpPr>
        <p:spPr>
          <a:xfrm>
            <a:off x="1908116" y="4440830"/>
            <a:ext cx="233949" cy="12722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21600" tIns="3600" rIns="21600" bIns="36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700" dirty="0" smtClean="0">
                <a:solidFill>
                  <a:prstClr val="black"/>
                </a:solidFill>
              </a:rPr>
              <a:t>銀行</a:t>
            </a:r>
            <a:endParaRPr lang="ja-JP" altLang="en-US" sz="700" dirty="0">
              <a:solidFill>
                <a:prstClr val="black"/>
              </a:solidFill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2150762" y="3170954"/>
            <a:ext cx="124403" cy="206477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en-US" altLang="ja-JP" sz="1200" dirty="0" smtClean="0">
                <a:solidFill>
                  <a:prstClr val="black"/>
                </a:solidFill>
                <a:latin typeface="Arial" charset="0"/>
              </a:rPr>
              <a:t>B</a:t>
            </a:r>
            <a:endParaRPr lang="ja-JP" alt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310094">
            <a:off x="1819178" y="3687794"/>
            <a:ext cx="406532" cy="114144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ja-JP" altLang="en-US" sz="600" dirty="0">
                <a:solidFill>
                  <a:prstClr val="black"/>
                </a:solidFill>
                <a:latin typeface="Arial" charset="0"/>
              </a:rPr>
              <a:t>青空駐車場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 rot="202699">
            <a:off x="1558308" y="3854990"/>
            <a:ext cx="406532" cy="114144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ja-JP" altLang="en-US" sz="600" dirty="0">
                <a:solidFill>
                  <a:prstClr val="black"/>
                </a:solidFill>
                <a:latin typeface="Arial" charset="0"/>
              </a:rPr>
              <a:t>青空駐車場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 rot="159545">
            <a:off x="1614386" y="4695383"/>
            <a:ext cx="241423" cy="114144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ja-JP" altLang="en-US" sz="600" dirty="0">
                <a:solidFill>
                  <a:prstClr val="black"/>
                </a:solidFill>
                <a:latin typeface="Arial" charset="0"/>
              </a:rPr>
              <a:t>空き地</a:t>
            </a:r>
          </a:p>
        </p:txBody>
      </p:sp>
      <p:sp>
        <p:nvSpPr>
          <p:cNvPr id="158" name="角丸四角形 157"/>
          <p:cNvSpPr/>
          <p:nvPr/>
        </p:nvSpPr>
        <p:spPr>
          <a:xfrm>
            <a:off x="333733" y="4208755"/>
            <a:ext cx="812427" cy="1433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700" dirty="0" smtClean="0">
                <a:solidFill>
                  <a:prstClr val="black"/>
                </a:solidFill>
                <a:latin typeface="ＭＳ Ｐゴシック"/>
              </a:rPr>
              <a:t>不整形な敷地形状</a:t>
            </a:r>
            <a:endParaRPr lang="ja-JP" altLang="en-US" sz="700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255" name="直線コネクタ 254"/>
          <p:cNvCxnSpPr>
            <a:endCxn id="158" idx="3"/>
          </p:cNvCxnSpPr>
          <p:nvPr/>
        </p:nvCxnSpPr>
        <p:spPr>
          <a:xfrm flipH="1" flipV="1">
            <a:off x="1146160" y="4280412"/>
            <a:ext cx="604575" cy="217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 Box 44"/>
          <p:cNvSpPr txBox="1">
            <a:spLocks noChangeArrowheads="1"/>
          </p:cNvSpPr>
          <p:nvPr/>
        </p:nvSpPr>
        <p:spPr bwMode="auto">
          <a:xfrm>
            <a:off x="6302582" y="4026076"/>
            <a:ext cx="3746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ja-JP" altLang="en-US" sz="800" dirty="0">
                <a:solidFill>
                  <a:prstClr val="black"/>
                </a:solidFill>
                <a:cs typeface="ＭＳ Ｐゴシック" pitchFamily="50" charset="-128"/>
              </a:rPr>
              <a:t>公園</a:t>
            </a:r>
            <a:endParaRPr lang="ja-JP" altLang="ja-JP" sz="800" dirty="0">
              <a:solidFill>
                <a:prstClr val="black"/>
              </a:solidFill>
              <a:cs typeface="ＭＳ Ｐゴシック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6817366" y="4262351"/>
            <a:ext cx="431866" cy="164403"/>
            <a:chOff x="7395798" y="4118053"/>
            <a:chExt cx="431866" cy="164403"/>
          </a:xfrm>
        </p:grpSpPr>
        <p:sp>
          <p:nvSpPr>
            <p:cNvPr id="179" name="星 16 178"/>
            <p:cNvSpPr>
              <a:spLocks noChangeAspect="1"/>
            </p:cNvSpPr>
            <p:nvPr/>
          </p:nvSpPr>
          <p:spPr>
            <a:xfrm>
              <a:off x="7395798" y="4147580"/>
              <a:ext cx="111350" cy="11112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0" name="星 16 179"/>
            <p:cNvSpPr>
              <a:spLocks noChangeAspect="1"/>
            </p:cNvSpPr>
            <p:nvPr/>
          </p:nvSpPr>
          <p:spPr>
            <a:xfrm>
              <a:off x="7465070" y="4118053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1" name="星 16 180"/>
            <p:cNvSpPr>
              <a:spLocks noChangeAspect="1"/>
            </p:cNvSpPr>
            <p:nvPr/>
          </p:nvSpPr>
          <p:spPr>
            <a:xfrm>
              <a:off x="7534343" y="4161539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2" name="星 16 181"/>
            <p:cNvSpPr>
              <a:spLocks noChangeAspect="1"/>
            </p:cNvSpPr>
            <p:nvPr/>
          </p:nvSpPr>
          <p:spPr>
            <a:xfrm>
              <a:off x="7623407" y="4139825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3" name="星 16 182"/>
            <p:cNvSpPr>
              <a:spLocks noChangeAspect="1"/>
            </p:cNvSpPr>
            <p:nvPr/>
          </p:nvSpPr>
          <p:spPr>
            <a:xfrm>
              <a:off x="7722369" y="4177373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直線コネクタ 42"/>
          <p:cNvCxnSpPr>
            <a:stCxn id="133" idx="2"/>
          </p:cNvCxnSpPr>
          <p:nvPr/>
        </p:nvCxnSpPr>
        <p:spPr>
          <a:xfrm flipH="1">
            <a:off x="2236361" y="2982264"/>
            <a:ext cx="253628" cy="231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 bwMode="auto">
          <a:xfrm>
            <a:off x="795387" y="5311024"/>
            <a:ext cx="1587784" cy="4373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vert="horz" wrap="square" lIns="91440" tIns="10800" rIns="9144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9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面</a:t>
            </a:r>
            <a:r>
              <a:rPr lang="ja-JP" altLang="en-US" sz="9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　積 ： 約</a:t>
            </a:r>
            <a:r>
              <a:rPr lang="en-US" altLang="ja-JP" sz="9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1.1ha</a:t>
            </a:r>
          </a:p>
          <a:p>
            <a:pPr>
              <a:spcBef>
                <a:spcPts val="0"/>
              </a:spcBef>
            </a:pPr>
            <a:r>
              <a:rPr lang="ja-JP" altLang="en-US" sz="9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施行者 ： 未定</a:t>
            </a:r>
          </a:p>
          <a:p>
            <a:pPr>
              <a:spcBef>
                <a:spcPts val="0"/>
              </a:spcBef>
            </a:pPr>
            <a:r>
              <a:rPr lang="ja-JP" altLang="en-US" sz="9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立地適正化計画策定予定</a:t>
            </a:r>
          </a:p>
        </p:txBody>
      </p:sp>
      <p:grpSp>
        <p:nvGrpSpPr>
          <p:cNvPr id="62" name="グループ化 61"/>
          <p:cNvGrpSpPr/>
          <p:nvPr/>
        </p:nvGrpSpPr>
        <p:grpSpPr>
          <a:xfrm rot="340096">
            <a:off x="3026709" y="3789143"/>
            <a:ext cx="1225752" cy="1294790"/>
            <a:chOff x="2670569" y="3625923"/>
            <a:chExt cx="1168622" cy="974833"/>
          </a:xfrm>
          <a:solidFill>
            <a:srgbClr val="969696"/>
          </a:solidFill>
        </p:grpSpPr>
        <p:sp>
          <p:nvSpPr>
            <p:cNvPr id="60" name="フローチャート: 手作業 59"/>
            <p:cNvSpPr/>
            <p:nvPr/>
          </p:nvSpPr>
          <p:spPr bwMode="auto">
            <a:xfrm rot="6863168">
              <a:off x="2849873" y="3526781"/>
              <a:ext cx="471735" cy="83034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3416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62"/>
                <a:gd name="connsiteX1" fmla="*/ 10000 w 10000"/>
                <a:gd name="connsiteY1" fmla="*/ 0 h 10062"/>
                <a:gd name="connsiteX2" fmla="*/ 6887 w 10000"/>
                <a:gd name="connsiteY2" fmla="*/ 10062 h 10062"/>
                <a:gd name="connsiteX3" fmla="*/ 3416 w 10000"/>
                <a:gd name="connsiteY3" fmla="*/ 10000 h 10062"/>
                <a:gd name="connsiteX4" fmla="*/ 0 w 10000"/>
                <a:gd name="connsiteY4" fmla="*/ 0 h 10062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6887 w 10000"/>
                <a:gd name="connsiteY2" fmla="*/ 9938 h 10000"/>
                <a:gd name="connsiteX3" fmla="*/ 3416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7191 w 10000"/>
                <a:gd name="connsiteY2" fmla="*/ 10000 h 10000"/>
                <a:gd name="connsiteX3" fmla="*/ 3416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6626 w 10000"/>
                <a:gd name="connsiteY2" fmla="*/ 9946 h 10000"/>
                <a:gd name="connsiteX3" fmla="*/ 3416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9960"/>
                <a:gd name="connsiteX1" fmla="*/ 10000 w 10000"/>
                <a:gd name="connsiteY1" fmla="*/ 0 h 9960"/>
                <a:gd name="connsiteX2" fmla="*/ 6626 w 10000"/>
                <a:gd name="connsiteY2" fmla="*/ 9946 h 9960"/>
                <a:gd name="connsiteX3" fmla="*/ 4000 w 10000"/>
                <a:gd name="connsiteY3" fmla="*/ 9960 h 9960"/>
                <a:gd name="connsiteX4" fmla="*/ 0 w 10000"/>
                <a:gd name="connsiteY4" fmla="*/ 0 h 9960"/>
                <a:gd name="connsiteX0" fmla="*/ 0 w 10000"/>
                <a:gd name="connsiteY0" fmla="*/ 0 h 10083"/>
                <a:gd name="connsiteX1" fmla="*/ 10000 w 10000"/>
                <a:gd name="connsiteY1" fmla="*/ 0 h 10083"/>
                <a:gd name="connsiteX2" fmla="*/ 6082 w 10000"/>
                <a:gd name="connsiteY2" fmla="*/ 10083 h 10083"/>
                <a:gd name="connsiteX3" fmla="*/ 4000 w 10000"/>
                <a:gd name="connsiteY3" fmla="*/ 10000 h 10083"/>
                <a:gd name="connsiteX4" fmla="*/ 0 w 10000"/>
                <a:gd name="connsiteY4" fmla="*/ 0 h 10083"/>
                <a:gd name="connsiteX0" fmla="*/ 0 w 10000"/>
                <a:gd name="connsiteY0" fmla="*/ 0 h 10083"/>
                <a:gd name="connsiteX1" fmla="*/ 10000 w 10000"/>
                <a:gd name="connsiteY1" fmla="*/ 0 h 10083"/>
                <a:gd name="connsiteX2" fmla="*/ 6082 w 10000"/>
                <a:gd name="connsiteY2" fmla="*/ 10083 h 10083"/>
                <a:gd name="connsiteX3" fmla="*/ 3787 w 10000"/>
                <a:gd name="connsiteY3" fmla="*/ 10078 h 10083"/>
                <a:gd name="connsiteX4" fmla="*/ 0 w 10000"/>
                <a:gd name="connsiteY4" fmla="*/ 0 h 1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83">
                  <a:moveTo>
                    <a:pt x="0" y="0"/>
                  </a:moveTo>
                  <a:lnTo>
                    <a:pt x="10000" y="0"/>
                  </a:lnTo>
                  <a:lnTo>
                    <a:pt x="6082" y="10083"/>
                  </a:lnTo>
                  <a:lnTo>
                    <a:pt x="3787" y="1007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9583">
                  <a:srgbClr val="969696"/>
                </a:gs>
                <a:gs pos="50000">
                  <a:srgbClr val="E4E4E4"/>
                </a:gs>
                <a:gs pos="0">
                  <a:srgbClr val="969696"/>
                </a:gs>
              </a:gsLst>
              <a:lin ang="0" scaled="1"/>
              <a:tileRect/>
            </a:gradFill>
            <a:ln w="6350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endParaRPr lang="ja-JP" altLang="en-US" sz="8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endParaRPr>
            </a:p>
          </p:txBody>
        </p:sp>
        <p:sp>
          <p:nvSpPr>
            <p:cNvPr id="185" name="二等辺三角形 184"/>
            <p:cNvSpPr/>
            <p:nvPr/>
          </p:nvSpPr>
          <p:spPr bwMode="auto">
            <a:xfrm rot="6897764">
              <a:off x="3081212" y="3842778"/>
              <a:ext cx="974833" cy="541124"/>
            </a:xfrm>
            <a:prstGeom prst="triangle">
              <a:avLst/>
            </a:prstGeom>
            <a:gradFill>
              <a:gsLst>
                <a:gs pos="99583">
                  <a:srgbClr val="969696"/>
                </a:gs>
                <a:gs pos="50000">
                  <a:srgbClr val="E4E4E4"/>
                </a:gs>
                <a:gs pos="0">
                  <a:srgbClr val="969696"/>
                </a:gs>
              </a:gsLst>
              <a:lin ang="0" scaled="1"/>
            </a:gradFill>
            <a:ln w="6350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endParaRPr lang="ja-JP" altLang="en-US" sz="8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endParaRPr>
            </a:p>
          </p:txBody>
        </p:sp>
      </p:grpSp>
      <p:cxnSp>
        <p:nvCxnSpPr>
          <p:cNvPr id="66" name="直線矢印コネクタ 65"/>
          <p:cNvCxnSpPr>
            <a:stCxn id="184" idx="2"/>
          </p:cNvCxnSpPr>
          <p:nvPr/>
        </p:nvCxnSpPr>
        <p:spPr>
          <a:xfrm>
            <a:off x="5912996" y="2969193"/>
            <a:ext cx="556836" cy="4868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角丸四角形 185"/>
          <p:cNvSpPr/>
          <p:nvPr/>
        </p:nvSpPr>
        <p:spPr>
          <a:xfrm rot="235939">
            <a:off x="6030539" y="3209807"/>
            <a:ext cx="1953857" cy="149987"/>
          </a:xfrm>
          <a:prstGeom prst="roundRect">
            <a:avLst>
              <a:gd name="adj" fmla="val 26254"/>
            </a:avLst>
          </a:prstGeom>
          <a:gradFill flip="none" rotWithShape="1">
            <a:gsLst>
              <a:gs pos="99583">
                <a:schemeClr val="bg1">
                  <a:alpha val="0"/>
                </a:schemeClr>
              </a:gs>
              <a:gs pos="80000">
                <a:srgbClr val="FFD1F0">
                  <a:alpha val="60000"/>
                </a:srgbClr>
              </a:gs>
              <a:gs pos="0">
                <a:srgbClr val="FF66CC">
                  <a:alpha val="6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 eaLnBrk="1" hangingPunct="1"/>
            <a:endParaRPr lang="ja-JP" altLang="en-US" sz="300" dirty="0">
              <a:solidFill>
                <a:prstClr val="black"/>
              </a:solidFill>
            </a:endParaRPr>
          </a:p>
        </p:txBody>
      </p:sp>
      <p:sp>
        <p:nvSpPr>
          <p:cNvPr id="175" name="角丸四角形 174"/>
          <p:cNvSpPr/>
          <p:nvPr/>
        </p:nvSpPr>
        <p:spPr>
          <a:xfrm>
            <a:off x="7956341" y="3508629"/>
            <a:ext cx="1476000" cy="16033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800" dirty="0" smtClean="0">
                <a:solidFill>
                  <a:prstClr val="black"/>
                </a:solidFill>
              </a:rPr>
              <a:t>補償費によりファサードの修景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4423527" y="9485098"/>
            <a:ext cx="646331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位置図</a:t>
            </a: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11218" y="8576866"/>
            <a:ext cx="530915" cy="2308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900" dirty="0">
                <a:solidFill>
                  <a:prstClr val="black"/>
                </a:solidFill>
                <a:latin typeface="Arial" charset="0"/>
              </a:rPr>
              <a:t>湯沢駅</a:t>
            </a:r>
          </a:p>
        </p:txBody>
      </p:sp>
      <p:sp>
        <p:nvSpPr>
          <p:cNvPr id="204" name="角丸四角形 203"/>
          <p:cNvSpPr/>
          <p:nvPr/>
        </p:nvSpPr>
        <p:spPr>
          <a:xfrm rot="413131">
            <a:off x="7475112" y="3124323"/>
            <a:ext cx="332165" cy="166508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9583">
                <a:schemeClr val="bg1">
                  <a:alpha val="0"/>
                </a:schemeClr>
              </a:gs>
              <a:gs pos="80000">
                <a:srgbClr val="F3D1FF">
                  <a:alpha val="60000"/>
                </a:srgbClr>
              </a:gs>
              <a:gs pos="0">
                <a:srgbClr val="9900CC">
                  <a:alpha val="6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 eaLnBrk="1" hangingPunct="1"/>
            <a:endParaRPr lang="ja-JP" altLang="en-US" sz="300" dirty="0">
              <a:solidFill>
                <a:prstClr val="black"/>
              </a:solidFill>
            </a:endParaRPr>
          </a:p>
        </p:txBody>
      </p:sp>
      <p:cxnSp>
        <p:nvCxnSpPr>
          <p:cNvPr id="48" name="直線コネクタ 47"/>
          <p:cNvCxnSpPr>
            <a:stCxn id="49" idx="1"/>
          </p:cNvCxnSpPr>
          <p:nvPr/>
        </p:nvCxnSpPr>
        <p:spPr>
          <a:xfrm flipH="1" flipV="1">
            <a:off x="7474854" y="4135965"/>
            <a:ext cx="469923" cy="76925"/>
          </a:xfrm>
          <a:prstGeom prst="line">
            <a:avLst/>
          </a:prstGeom>
          <a:ln w="1905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9" idx="1"/>
          </p:cNvCxnSpPr>
          <p:nvPr/>
        </p:nvCxnSpPr>
        <p:spPr>
          <a:xfrm flipH="1" flipV="1">
            <a:off x="7566170" y="3532482"/>
            <a:ext cx="378607" cy="680408"/>
          </a:xfrm>
          <a:prstGeom prst="line">
            <a:avLst/>
          </a:prstGeom>
          <a:ln w="1905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 rot="256488">
            <a:off x="6135965" y="4988477"/>
            <a:ext cx="1264185" cy="1012518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 rot="239419">
            <a:off x="6505807" y="5411135"/>
            <a:ext cx="534772" cy="14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800" tIns="10800" rIns="10800" bIns="10800" numCol="1" anchor="t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ja-JP" altLang="en-US" sz="8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再開発ビル</a:t>
            </a:r>
            <a:endParaRPr lang="ja-JP" altLang="ja-JP" dirty="0">
              <a:solidFill>
                <a:prstClr val="black"/>
              </a:solidFill>
              <a:cs typeface="ＭＳ Ｐゴシック" pitchFamily="50" charset="-128"/>
            </a:endParaRPr>
          </a:p>
        </p:txBody>
      </p:sp>
      <p:cxnSp>
        <p:nvCxnSpPr>
          <p:cNvPr id="303" name="直線コネクタ 302"/>
          <p:cNvCxnSpPr>
            <a:stCxn id="175" idx="1"/>
          </p:cNvCxnSpPr>
          <p:nvPr/>
        </p:nvCxnSpPr>
        <p:spPr>
          <a:xfrm flipH="1">
            <a:off x="7528122" y="3588799"/>
            <a:ext cx="428219" cy="182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テキスト ボックス 255"/>
          <p:cNvSpPr txBox="1"/>
          <p:nvPr/>
        </p:nvSpPr>
        <p:spPr bwMode="auto">
          <a:xfrm>
            <a:off x="6677232" y="2765974"/>
            <a:ext cx="2023714" cy="205205"/>
          </a:xfrm>
          <a:prstGeom prst="rect">
            <a:avLst/>
          </a:prstGeom>
          <a:solidFill>
            <a:srgbClr val="FFD1F0"/>
          </a:solidFill>
          <a:ln w="19050">
            <a:solidFill>
              <a:srgbClr val="FF3399"/>
            </a:solidFill>
            <a:miter lim="800000"/>
            <a:headEnd/>
            <a:tailEnd/>
          </a:ln>
        </p:spPr>
        <p:txBody>
          <a:bodyPr vert="horz" wrap="square" lIns="90000" tIns="21600" rIns="90000" bIns="216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1050" kern="0" dirty="0" smtClean="0">
                <a:solidFill>
                  <a:prstClr val="black"/>
                </a:solidFill>
                <a:latin typeface="Arial"/>
                <a:ea typeface="ＭＳ Ｐゴシック"/>
              </a:rPr>
              <a:t>歩道の拡幅とバリアフリー化</a:t>
            </a:r>
            <a:endParaRPr lang="ja-JP" altLang="en-US" sz="1050" kern="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cxnSp>
        <p:nvCxnSpPr>
          <p:cNvPr id="311" name="直線コネクタ 310"/>
          <p:cNvCxnSpPr>
            <a:stCxn id="256" idx="2"/>
          </p:cNvCxnSpPr>
          <p:nvPr/>
        </p:nvCxnSpPr>
        <p:spPr>
          <a:xfrm flipH="1">
            <a:off x="7265771" y="2971179"/>
            <a:ext cx="423318" cy="329493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テキスト ボックス 234"/>
          <p:cNvSpPr txBox="1"/>
          <p:nvPr/>
        </p:nvSpPr>
        <p:spPr>
          <a:xfrm>
            <a:off x="2728885" y="4845211"/>
            <a:ext cx="203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● 空き地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等の集約</a:t>
            </a:r>
            <a:endParaRPr lang="en-US" altLang="ja-JP" sz="12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eaLnBrk="1" hangingPunct="1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● 地域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の核と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なる施設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導入</a:t>
            </a:r>
          </a:p>
        </p:txBody>
      </p:sp>
      <p:sp>
        <p:nvSpPr>
          <p:cNvPr id="313" name="テキスト ボックス 312"/>
          <p:cNvSpPr txBox="1"/>
          <p:nvPr/>
        </p:nvSpPr>
        <p:spPr bwMode="auto">
          <a:xfrm>
            <a:off x="322295" y="6135274"/>
            <a:ext cx="9206302" cy="707886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44000" tIns="45720" rIns="7200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200"/>
              </a:lnSpc>
              <a:spcBef>
                <a:spcPts val="0"/>
              </a:spcBef>
            </a:pPr>
            <a:r>
              <a:rPr lang="ja-JP" altLang="en-US" sz="1200" kern="0" dirty="0">
                <a:solidFill>
                  <a:prstClr val="black"/>
                </a:solidFill>
                <a:latin typeface="HGP創英角ｺﾞｼｯｸUB"/>
                <a:ea typeface="HGP創英角ｺﾞｼｯｸUB"/>
              </a:rPr>
              <a:t>［</a:t>
            </a:r>
            <a:r>
              <a:rPr lang="ja-JP" altLang="en-US" sz="1200" kern="0" dirty="0" smtClean="0">
                <a:solidFill>
                  <a:prstClr val="black"/>
                </a:solidFill>
                <a:latin typeface="HGP創英角ｺﾞｼｯｸUB"/>
                <a:ea typeface="HGP創英角ｺﾞｼｯｸUB"/>
              </a:rPr>
              <a:t>個別利用区の効果］</a:t>
            </a:r>
            <a:endParaRPr lang="en-US" altLang="ja-JP" sz="1200" kern="0" dirty="0" smtClean="0">
              <a:solidFill>
                <a:prstClr val="black"/>
              </a:solidFill>
              <a:latin typeface="HGP創英角ｺﾞｼｯｸUB"/>
              <a:ea typeface="HGP創英角ｺﾞｼｯｸUB"/>
            </a:endParaRPr>
          </a:p>
          <a:p>
            <a:pPr marL="95250">
              <a:lnSpc>
                <a:spcPts val="1200"/>
              </a:lnSpc>
              <a:spcBef>
                <a:spcPts val="0"/>
              </a:spcBef>
              <a:tabLst>
                <a:tab pos="985838" algn="l"/>
              </a:tabLst>
            </a:pP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Ａ（茶室）</a:t>
            </a:r>
            <a:r>
              <a:rPr lang="ja-JP" altLang="en-US" sz="12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：</a:t>
            </a:r>
            <a:r>
              <a:rPr lang="en-US" altLang="ja-JP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	</a:t>
            </a: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Ｂ（蔵）及び周辺の修景、整備と併せ、歴史的雰囲気のある、魅力ある街なみの創出で、集客増。</a:t>
            </a:r>
            <a:endParaRPr lang="en-US" altLang="ja-JP" sz="1200" kern="0" dirty="0" smtClean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marL="95250">
              <a:lnSpc>
                <a:spcPts val="1200"/>
              </a:lnSpc>
              <a:spcBef>
                <a:spcPts val="0"/>
              </a:spcBef>
              <a:tabLst>
                <a:tab pos="985838" algn="l"/>
              </a:tabLst>
            </a:pP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Ｂ（蔵）　 ：</a:t>
            </a:r>
            <a:r>
              <a:rPr lang="en-US" altLang="ja-JP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	</a:t>
            </a: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存置されるとともに、道路整備の補償により、街なみの雰囲気にあった修景が可能。</a:t>
            </a:r>
            <a:endParaRPr lang="en-US" altLang="ja-JP" sz="1200" kern="0" dirty="0" smtClean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marL="95250">
              <a:lnSpc>
                <a:spcPts val="1200"/>
              </a:lnSpc>
              <a:spcBef>
                <a:spcPts val="0"/>
              </a:spcBef>
              <a:tabLst>
                <a:tab pos="985838" algn="l"/>
              </a:tabLst>
            </a:pP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Ｃ（銀行）</a:t>
            </a:r>
            <a:r>
              <a:rPr lang="ja-JP" altLang="en-US" sz="1200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：</a:t>
            </a:r>
            <a:r>
              <a:rPr lang="en-US" altLang="ja-JP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	</a:t>
            </a:r>
            <a:r>
              <a:rPr lang="ja-JP" altLang="en-US" sz="1200" kern="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高度利用されている特徴を踏まえ、地区内に単独利用と敷地整序の再築が可能。</a:t>
            </a:r>
            <a:endParaRPr lang="en-US" altLang="ja-JP" sz="1200" kern="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57" name="角丸四角形 256"/>
          <p:cNvSpPr/>
          <p:nvPr/>
        </p:nvSpPr>
        <p:spPr>
          <a:xfrm rot="291312">
            <a:off x="5909302" y="4377089"/>
            <a:ext cx="1789976" cy="6728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99583">
                <a:schemeClr val="bg1">
                  <a:alpha val="0"/>
                </a:schemeClr>
              </a:gs>
              <a:gs pos="80000">
                <a:srgbClr val="FFE89F">
                  <a:alpha val="50000"/>
                </a:srgbClr>
              </a:gs>
              <a:gs pos="0">
                <a:srgbClr val="FFC000">
                  <a:alpha val="6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 eaLnBrk="1" hangingPunct="1"/>
            <a:endParaRPr lang="ja-JP" altLang="en-US" sz="300" dirty="0">
              <a:solidFill>
                <a:prstClr val="black"/>
              </a:solidFill>
            </a:endParaRPr>
          </a:p>
        </p:txBody>
      </p:sp>
      <p:cxnSp>
        <p:nvCxnSpPr>
          <p:cNvPr id="7" name="直線コネクタ 6"/>
          <p:cNvCxnSpPr>
            <a:stCxn id="162" idx="0"/>
          </p:cNvCxnSpPr>
          <p:nvPr/>
        </p:nvCxnSpPr>
        <p:spPr>
          <a:xfrm>
            <a:off x="5872125" y="3959591"/>
            <a:ext cx="531749" cy="672492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162" idx="0"/>
          </p:cNvCxnSpPr>
          <p:nvPr/>
        </p:nvCxnSpPr>
        <p:spPr>
          <a:xfrm>
            <a:off x="5872125" y="3959591"/>
            <a:ext cx="200726" cy="74083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 Box 44"/>
          <p:cNvSpPr txBox="1">
            <a:spLocks noChangeArrowheads="1"/>
          </p:cNvSpPr>
          <p:nvPr/>
        </p:nvSpPr>
        <p:spPr bwMode="auto">
          <a:xfrm>
            <a:off x="7285786" y="3642055"/>
            <a:ext cx="226995" cy="14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800" tIns="10800" rIns="10800" bIns="10800" numCol="1" anchor="t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ja-JP" altLang="en-US" sz="8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存置</a:t>
            </a:r>
            <a:endParaRPr lang="ja-JP" altLang="ja-JP" dirty="0">
              <a:solidFill>
                <a:prstClr val="black"/>
              </a:solidFill>
              <a:cs typeface="ＭＳ Ｐゴシック" pitchFamily="50" charset="-128"/>
            </a:endParaRPr>
          </a:p>
        </p:txBody>
      </p:sp>
      <p:sp>
        <p:nvSpPr>
          <p:cNvPr id="93" name="フリーフォーム 10"/>
          <p:cNvSpPr>
            <a:spLocks noChangeAspect="1"/>
          </p:cNvSpPr>
          <p:nvPr/>
        </p:nvSpPr>
        <p:spPr bwMode="auto">
          <a:xfrm>
            <a:off x="7250453" y="3387721"/>
            <a:ext cx="362622" cy="248400"/>
          </a:xfrm>
          <a:custGeom>
            <a:avLst/>
            <a:gdLst>
              <a:gd name="T0" fmla="*/ 15318 w 285361"/>
              <a:gd name="T1" fmla="*/ 0 h 192736"/>
              <a:gd name="T2" fmla="*/ 225743 w 285361"/>
              <a:gd name="T3" fmla="*/ 15738 h 192736"/>
              <a:gd name="T4" fmla="*/ 226391 w 285361"/>
              <a:gd name="T5" fmla="*/ 70538 h 192736"/>
              <a:gd name="T6" fmla="*/ 268904 w 285361"/>
              <a:gd name="T7" fmla="*/ 73387 h 192736"/>
              <a:gd name="T8" fmla="*/ 285115 w 285361"/>
              <a:gd name="T9" fmla="*/ 96764 h 192736"/>
              <a:gd name="T10" fmla="*/ 275661 w 285361"/>
              <a:gd name="T11" fmla="*/ 192405 h 192736"/>
              <a:gd name="T12" fmla="*/ 84216 w 285361"/>
              <a:gd name="T13" fmla="*/ 182398 h 192736"/>
              <a:gd name="T14" fmla="*/ 83282 w 285361"/>
              <a:gd name="T15" fmla="*/ 150744 h 192736"/>
              <a:gd name="T16" fmla="*/ 38988 w 285361"/>
              <a:gd name="T17" fmla="*/ 146774 h 192736"/>
              <a:gd name="T18" fmla="*/ 37407 w 285361"/>
              <a:gd name="T19" fmla="*/ 171450 h 192736"/>
              <a:gd name="T20" fmla="*/ 0 w 285361"/>
              <a:gd name="T21" fmla="*/ 172392 h 192736"/>
              <a:gd name="T22" fmla="*/ 15318 w 285361"/>
              <a:gd name="T23" fmla="*/ 0 h 1927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5361" h="192736">
                <a:moveTo>
                  <a:pt x="15331" y="0"/>
                </a:moveTo>
                <a:lnTo>
                  <a:pt x="225938" y="15765"/>
                </a:lnTo>
                <a:lnTo>
                  <a:pt x="226586" y="70659"/>
                </a:lnTo>
                <a:lnTo>
                  <a:pt x="269136" y="73513"/>
                </a:lnTo>
                <a:lnTo>
                  <a:pt x="285361" y="96930"/>
                </a:lnTo>
                <a:lnTo>
                  <a:pt x="275899" y="192736"/>
                </a:lnTo>
                <a:lnTo>
                  <a:pt x="84289" y="182712"/>
                </a:lnTo>
                <a:cubicBezTo>
                  <a:pt x="83977" y="170234"/>
                  <a:pt x="83666" y="163481"/>
                  <a:pt x="83354" y="151003"/>
                </a:cubicBezTo>
                <a:lnTo>
                  <a:pt x="39022" y="147026"/>
                </a:lnTo>
                <a:cubicBezTo>
                  <a:pt x="38494" y="167351"/>
                  <a:pt x="37967" y="151420"/>
                  <a:pt x="37439" y="171745"/>
                </a:cubicBezTo>
                <a:lnTo>
                  <a:pt x="0" y="172689"/>
                </a:lnTo>
                <a:lnTo>
                  <a:pt x="15331" y="0"/>
                </a:lnTo>
                <a:close/>
              </a:path>
            </a:pathLst>
          </a:custGeom>
          <a:solidFill>
            <a:srgbClr val="558ED5"/>
          </a:solidFill>
          <a:ln w="3175" cap="flat" cmpd="sng" algn="ctr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228" name="グループ化 227"/>
          <p:cNvGrpSpPr/>
          <p:nvPr/>
        </p:nvGrpSpPr>
        <p:grpSpPr>
          <a:xfrm>
            <a:off x="6624333" y="3356012"/>
            <a:ext cx="585243" cy="430480"/>
            <a:chOff x="7180691" y="2695266"/>
            <a:chExt cx="585243" cy="430480"/>
          </a:xfrm>
        </p:grpSpPr>
        <p:sp>
          <p:nvSpPr>
            <p:cNvPr id="50" name="正方形/長方形 36"/>
            <p:cNvSpPr>
              <a:spLocks noChangeArrowheads="1"/>
            </p:cNvSpPr>
            <p:nvPr/>
          </p:nvSpPr>
          <p:spPr bwMode="auto">
            <a:xfrm rot="238260">
              <a:off x="7180691" y="2708790"/>
              <a:ext cx="585243" cy="4169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ja-JP" alt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99" name="テキスト ボックス 298"/>
            <p:cNvSpPr txBox="1"/>
            <p:nvPr/>
          </p:nvSpPr>
          <p:spPr>
            <a:xfrm>
              <a:off x="7216316" y="2695266"/>
              <a:ext cx="169287" cy="268032"/>
            </a:xfrm>
            <a:prstGeom prst="rect">
              <a:avLst/>
            </a:prstGeom>
            <a:noFill/>
          </p:spPr>
          <p:txBody>
            <a:bodyPr wrap="none" lIns="10800" tIns="10800" rIns="10800" bIns="10800" rtlCol="0">
              <a:spAutoFit/>
            </a:bodyPr>
            <a:lstStyle/>
            <a:p>
              <a:pPr eaLnBrk="1" hangingPunct="1"/>
              <a:r>
                <a:rPr lang="en-US" altLang="ja-JP" sz="1600" dirty="0" smtClean="0">
                  <a:solidFill>
                    <a:prstClr val="black"/>
                  </a:solidFill>
                  <a:latin typeface="Arial" charset="0"/>
                </a:rPr>
                <a:t>C</a:t>
              </a:r>
              <a:endParaRPr lang="ja-JP" altLang="en-US" sz="16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6" name="Text Box 44"/>
            <p:cNvSpPr txBox="1">
              <a:spLocks noChangeArrowheads="1"/>
            </p:cNvSpPr>
            <p:nvPr/>
          </p:nvSpPr>
          <p:spPr bwMode="auto">
            <a:xfrm>
              <a:off x="7194033" y="2966940"/>
              <a:ext cx="534772" cy="141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10800" tIns="8890" rIns="10800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eaLnBrk="1" hangingPunct="1"/>
              <a:r>
                <a:rPr lang="ja-JP" altLang="en-US" sz="800" dirty="0" smtClean="0">
                  <a:solidFill>
                    <a:prstClr val="black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移転</a:t>
              </a:r>
              <a:r>
                <a:rPr lang="en-US" altLang="ja-JP" sz="800" dirty="0" smtClean="0">
                  <a:solidFill>
                    <a:prstClr val="black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(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再築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)</a:t>
              </a:r>
              <a:endParaRPr lang="ja-JP" altLang="ja-JP" dirty="0">
                <a:solidFill>
                  <a:prstClr val="black"/>
                </a:solidFill>
                <a:cs typeface="ＭＳ Ｐゴシック" pitchFamily="50" charset="-128"/>
              </a:endParaRPr>
            </a:p>
          </p:txBody>
        </p:sp>
        <p:sp>
          <p:nvSpPr>
            <p:cNvPr id="156" name="角丸四角形 155"/>
            <p:cNvSpPr/>
            <p:nvPr/>
          </p:nvSpPr>
          <p:spPr>
            <a:xfrm>
              <a:off x="7411164" y="2770860"/>
              <a:ext cx="314191" cy="160339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none" lIns="46800" tIns="10800" rIns="46800" bIns="108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ja-JP" altLang="en-US" sz="800" dirty="0" smtClean="0">
                  <a:solidFill>
                    <a:prstClr val="black"/>
                  </a:solidFill>
                </a:rPr>
                <a:t>銀行</a:t>
              </a:r>
              <a:endParaRPr lang="ja-JP" altLang="en-U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6" name="グループ化 225"/>
          <p:cNvGrpSpPr/>
          <p:nvPr/>
        </p:nvGrpSpPr>
        <p:grpSpPr>
          <a:xfrm>
            <a:off x="6185910" y="3317129"/>
            <a:ext cx="188235" cy="372373"/>
            <a:chOff x="6766368" y="2664735"/>
            <a:chExt cx="188235" cy="372373"/>
          </a:xfrm>
        </p:grpSpPr>
        <p:grpSp>
          <p:nvGrpSpPr>
            <p:cNvPr id="79" name="グループ化 78"/>
            <p:cNvGrpSpPr/>
            <p:nvPr/>
          </p:nvGrpSpPr>
          <p:grpSpPr>
            <a:xfrm>
              <a:off x="6766368" y="2664735"/>
              <a:ext cx="188235" cy="372373"/>
              <a:chOff x="7148512" y="2664735"/>
              <a:chExt cx="188235" cy="372373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 flipH="1">
                <a:off x="7302415" y="2664735"/>
                <a:ext cx="34332" cy="37237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7172325" y="2724150"/>
                <a:ext cx="152400" cy="1428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>
                <a:off x="7167562" y="2800349"/>
                <a:ext cx="152400" cy="1428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/>
              <p:nvPr/>
            </p:nvCxnSpPr>
            <p:spPr>
              <a:xfrm>
                <a:off x="7159310" y="2871785"/>
                <a:ext cx="152400" cy="1428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>
                <a:off x="7153275" y="2947986"/>
                <a:ext cx="152400" cy="1428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>
                <a:off x="7148512" y="3019423"/>
                <a:ext cx="152400" cy="14287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線コネクタ 20"/>
            <p:cNvCxnSpPr/>
            <p:nvPr/>
          </p:nvCxnSpPr>
          <p:spPr>
            <a:xfrm>
              <a:off x="6799209" y="2690057"/>
              <a:ext cx="149725" cy="45490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6787801" y="2763919"/>
              <a:ext cx="155638" cy="50716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6781502" y="2835870"/>
              <a:ext cx="155638" cy="50716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6772650" y="2909283"/>
              <a:ext cx="155638" cy="50716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6767131" y="2983894"/>
              <a:ext cx="155638" cy="50716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793379" y="2668232"/>
              <a:ext cx="161033" cy="21665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/>
            <p:nvPr/>
          </p:nvCxnSpPr>
          <p:spPr>
            <a:xfrm flipV="1">
              <a:off x="6790998" y="2741799"/>
              <a:ext cx="161033" cy="21665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6779137" y="2811825"/>
              <a:ext cx="161033" cy="21665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 flipV="1">
              <a:off x="6772333" y="2886820"/>
              <a:ext cx="161033" cy="21665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6769462" y="2962678"/>
              <a:ext cx="161033" cy="21665"/>
            </a:xfrm>
            <a:prstGeom prst="line">
              <a:avLst/>
            </a:prstGeom>
            <a:ln w="31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8" name="テキスト ボックス 297"/>
          <p:cNvSpPr txBox="1"/>
          <p:nvPr/>
        </p:nvSpPr>
        <p:spPr>
          <a:xfrm>
            <a:off x="7347060" y="3371567"/>
            <a:ext cx="158067" cy="268032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en-US" altLang="ja-JP" sz="1600" dirty="0" smtClean="0">
                <a:solidFill>
                  <a:prstClr val="black"/>
                </a:solidFill>
                <a:latin typeface="Arial" charset="0"/>
              </a:rPr>
              <a:t>B</a:t>
            </a:r>
            <a:endParaRPr lang="ja-JP" altLang="en-US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7" name="AutoShape 40"/>
          <p:cNvSpPr>
            <a:spLocks/>
          </p:cNvSpPr>
          <p:nvPr/>
        </p:nvSpPr>
        <p:spPr bwMode="auto">
          <a:xfrm>
            <a:off x="7528122" y="5629288"/>
            <a:ext cx="2052000" cy="366787"/>
          </a:xfrm>
          <a:prstGeom prst="borderCallout1">
            <a:avLst>
              <a:gd name="adj1" fmla="val 54007"/>
              <a:gd name="adj2" fmla="val -601"/>
              <a:gd name="adj3" fmla="val 38115"/>
              <a:gd name="adj4" fmla="val -12394"/>
            </a:avLst>
          </a:prstGeom>
          <a:solidFill>
            <a:schemeClr val="accent2">
              <a:lumMod val="20000"/>
              <a:lumOff val="80000"/>
            </a:schemeClr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vert="horz" wrap="square" lIns="90000" tIns="21600" rIns="90000" bIns="216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ja-JP" altLang="en-US" sz="105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地域</a:t>
            </a:r>
            <a:r>
              <a:rPr lang="ja-JP" altLang="en-US" sz="105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の</a:t>
            </a:r>
            <a:r>
              <a:rPr lang="ja-JP" altLang="en-US" sz="105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核となる店舗、高齢者・子育て支援施設等を導入</a:t>
            </a:r>
            <a:endParaRPr lang="ja-JP" altLang="en-US" sz="105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grpSp>
        <p:nvGrpSpPr>
          <p:cNvPr id="227" name="グループ化 226"/>
          <p:cNvGrpSpPr/>
          <p:nvPr/>
        </p:nvGrpSpPr>
        <p:grpSpPr>
          <a:xfrm>
            <a:off x="6086855" y="4369313"/>
            <a:ext cx="1442570" cy="234101"/>
            <a:chOff x="6086855" y="3856049"/>
            <a:chExt cx="1442570" cy="234101"/>
          </a:xfrm>
        </p:grpSpPr>
        <p:sp>
          <p:nvSpPr>
            <p:cNvPr id="160" name="星 16 159"/>
            <p:cNvSpPr>
              <a:spLocks noChangeAspect="1"/>
            </p:cNvSpPr>
            <p:nvPr/>
          </p:nvSpPr>
          <p:spPr>
            <a:xfrm>
              <a:off x="6086855" y="3951171"/>
              <a:ext cx="111350" cy="11112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1" name="星 16 160"/>
            <p:cNvSpPr>
              <a:spLocks noChangeAspect="1"/>
            </p:cNvSpPr>
            <p:nvPr/>
          </p:nvSpPr>
          <p:spPr>
            <a:xfrm>
              <a:off x="6115479" y="3856049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3" name="星 16 162"/>
            <p:cNvSpPr>
              <a:spLocks noChangeAspect="1"/>
            </p:cNvSpPr>
            <p:nvPr/>
          </p:nvSpPr>
          <p:spPr>
            <a:xfrm>
              <a:off x="6220177" y="3879187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4" name="星 16 163"/>
            <p:cNvSpPr>
              <a:spLocks noChangeAspect="1"/>
            </p:cNvSpPr>
            <p:nvPr/>
          </p:nvSpPr>
          <p:spPr>
            <a:xfrm>
              <a:off x="6580622" y="3883376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5" name="星 16 164"/>
            <p:cNvSpPr>
              <a:spLocks noChangeAspect="1"/>
            </p:cNvSpPr>
            <p:nvPr/>
          </p:nvSpPr>
          <p:spPr>
            <a:xfrm>
              <a:off x="6669456" y="3940293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6" name="星 16 165"/>
            <p:cNvSpPr>
              <a:spLocks noChangeAspect="1"/>
            </p:cNvSpPr>
            <p:nvPr/>
          </p:nvSpPr>
          <p:spPr>
            <a:xfrm>
              <a:off x="7357629" y="3918699"/>
              <a:ext cx="171796" cy="171451"/>
            </a:xfrm>
            <a:prstGeom prst="star16">
              <a:avLst>
                <a:gd name="adj" fmla="val 37976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68" name="星 16 167"/>
            <p:cNvSpPr>
              <a:spLocks noChangeAspect="1"/>
            </p:cNvSpPr>
            <p:nvPr/>
          </p:nvSpPr>
          <p:spPr>
            <a:xfrm>
              <a:off x="6746466" y="3903736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74" name="星 16 173"/>
            <p:cNvSpPr>
              <a:spLocks noChangeAspect="1"/>
            </p:cNvSpPr>
            <p:nvPr/>
          </p:nvSpPr>
          <p:spPr>
            <a:xfrm>
              <a:off x="6940274" y="3910020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7" name="星 16 186"/>
            <p:cNvSpPr>
              <a:spLocks noChangeAspect="1"/>
            </p:cNvSpPr>
            <p:nvPr/>
          </p:nvSpPr>
          <p:spPr>
            <a:xfrm>
              <a:off x="7080481" y="3929770"/>
              <a:ext cx="133004" cy="132736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8" name="星 16 187"/>
            <p:cNvSpPr>
              <a:spLocks noChangeAspect="1"/>
            </p:cNvSpPr>
            <p:nvPr/>
          </p:nvSpPr>
          <p:spPr>
            <a:xfrm>
              <a:off x="6897934" y="3962395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89" name="星 16 188"/>
            <p:cNvSpPr>
              <a:spLocks noChangeAspect="1"/>
            </p:cNvSpPr>
            <p:nvPr/>
          </p:nvSpPr>
          <p:spPr>
            <a:xfrm>
              <a:off x="7188265" y="3917001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  <p:sp>
          <p:nvSpPr>
            <p:cNvPr id="190" name="星 16 189"/>
            <p:cNvSpPr>
              <a:spLocks noChangeAspect="1"/>
            </p:cNvSpPr>
            <p:nvPr/>
          </p:nvSpPr>
          <p:spPr>
            <a:xfrm>
              <a:off x="7285786" y="3968687"/>
              <a:ext cx="105295" cy="105083"/>
            </a:xfrm>
            <a:prstGeom prst="star16">
              <a:avLst>
                <a:gd name="adj" fmla="val 39531"/>
              </a:avLst>
            </a:prstGeom>
            <a:gradFill flip="none" rotWithShape="1">
              <a:gsLst>
                <a:gs pos="0">
                  <a:srgbClr val="92D050"/>
                </a:gs>
                <a:gs pos="26000">
                  <a:srgbClr val="92D050"/>
                </a:gs>
                <a:gs pos="92000">
                  <a:srgbClr val="00B050"/>
                </a:gs>
                <a:gs pos="100000">
                  <a:srgbClr val="00B050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marL="72000" algn="ctr" eaLnBrk="1" hangingPunct="1"/>
              <a:endParaRPr lang="ja-JP" altLang="en-US" sz="300" dirty="0">
                <a:solidFill>
                  <a:prstClr val="black"/>
                </a:solidFill>
              </a:endParaRPr>
            </a:p>
          </p:txBody>
        </p:sp>
      </p:grpSp>
      <p:sp>
        <p:nvSpPr>
          <p:cNvPr id="258" name="角丸四角形 257"/>
          <p:cNvSpPr/>
          <p:nvPr/>
        </p:nvSpPr>
        <p:spPr>
          <a:xfrm rot="235939">
            <a:off x="6102340" y="4268507"/>
            <a:ext cx="1376749" cy="287127"/>
          </a:xfrm>
          <a:prstGeom prst="roundRect">
            <a:avLst>
              <a:gd name="adj" fmla="val 26254"/>
            </a:avLst>
          </a:prstGeom>
          <a:gradFill flip="none" rotWithShape="1">
            <a:gsLst>
              <a:gs pos="99583">
                <a:schemeClr val="bg1">
                  <a:alpha val="0"/>
                </a:schemeClr>
              </a:gs>
              <a:gs pos="70000">
                <a:srgbClr val="D9FFFF">
                  <a:alpha val="60000"/>
                </a:srgbClr>
              </a:gs>
              <a:gs pos="0">
                <a:srgbClr val="00FFFF">
                  <a:alpha val="60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marL="72000" algn="ctr" eaLnBrk="1" hangingPunct="1"/>
            <a:endParaRPr lang="ja-JP" altLang="en-US" sz="300" dirty="0">
              <a:solidFill>
                <a:prstClr val="black"/>
              </a:solidFill>
            </a:endParaRPr>
          </a:p>
        </p:txBody>
      </p:sp>
      <p:cxnSp>
        <p:nvCxnSpPr>
          <p:cNvPr id="289" name="直線コネクタ 288"/>
          <p:cNvCxnSpPr>
            <a:stCxn id="176" idx="1"/>
          </p:cNvCxnSpPr>
          <p:nvPr/>
        </p:nvCxnSpPr>
        <p:spPr>
          <a:xfrm flipH="1" flipV="1">
            <a:off x="7205062" y="4322502"/>
            <a:ext cx="750820" cy="414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テキスト ボックス 158"/>
          <p:cNvSpPr txBox="1"/>
          <p:nvPr/>
        </p:nvSpPr>
        <p:spPr>
          <a:xfrm rot="310094">
            <a:off x="1639845" y="3161324"/>
            <a:ext cx="252643" cy="175699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algn="ctr" eaLnBrk="1" hangingPunct="1">
              <a:lnSpc>
                <a:spcPts val="600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Arial" charset="0"/>
              </a:rPr>
              <a:t>青空</a:t>
            </a:r>
            <a:endParaRPr lang="en-US" altLang="ja-JP" sz="600" dirty="0" smtClean="0">
              <a:solidFill>
                <a:prstClr val="black"/>
              </a:solidFill>
              <a:latin typeface="Arial" charset="0"/>
            </a:endParaRPr>
          </a:p>
          <a:p>
            <a:pPr algn="ctr" eaLnBrk="1" hangingPunct="1">
              <a:lnSpc>
                <a:spcPts val="600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Arial" charset="0"/>
              </a:rPr>
              <a:t>駐車場</a:t>
            </a:r>
            <a:endParaRPr lang="ja-JP" altLang="en-US" sz="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 rot="310094">
            <a:off x="1335936" y="4024036"/>
            <a:ext cx="406532" cy="114144"/>
          </a:xfrm>
          <a:prstGeom prst="rect">
            <a:avLst/>
          </a:prstGeom>
          <a:noFill/>
        </p:spPr>
        <p:txBody>
          <a:bodyPr wrap="none" lIns="10800" tIns="10800" rIns="10800" bIns="10800" rtlCol="0">
            <a:spAutoFit/>
          </a:bodyPr>
          <a:lstStyle/>
          <a:p>
            <a:pPr eaLnBrk="1" hangingPunct="1"/>
            <a:r>
              <a:rPr lang="ja-JP" altLang="en-US" sz="600" dirty="0">
                <a:solidFill>
                  <a:prstClr val="black"/>
                </a:solidFill>
                <a:latin typeface="Arial" charset="0"/>
              </a:rPr>
              <a:t>青空駐車場</a:t>
            </a:r>
          </a:p>
        </p:txBody>
      </p:sp>
      <p:sp>
        <p:nvSpPr>
          <p:cNvPr id="192" name="タイトル 1"/>
          <p:cNvSpPr>
            <a:spLocks noGrp="1"/>
          </p:cNvSpPr>
          <p:nvPr>
            <p:ph type="title"/>
          </p:nvPr>
        </p:nvSpPr>
        <p:spPr>
          <a:xfrm>
            <a:off x="-15552" y="0"/>
            <a:ext cx="7994538" cy="476250"/>
          </a:xfrm>
        </p:spPr>
        <p:txBody>
          <a:bodyPr/>
          <a:lstStyle/>
          <a:p>
            <a:r>
              <a:rPr lang="ja-JP" altLang="en-US" sz="2000" smtClean="0">
                <a:solidFill>
                  <a:srgbClr val="0070C0"/>
                </a:solidFill>
                <a:latin typeface="+mj-ea"/>
              </a:rPr>
              <a:t>既存</a:t>
            </a:r>
            <a:r>
              <a:rPr lang="ja-JP" altLang="en-US" sz="2000" dirty="0">
                <a:solidFill>
                  <a:srgbClr val="0070C0"/>
                </a:solidFill>
                <a:latin typeface="+mj-ea"/>
              </a:rPr>
              <a:t>ストックを活用した市街地整備手法の</a:t>
            </a:r>
            <a:r>
              <a:rPr lang="ja-JP" altLang="en-US" sz="2000" dirty="0" smtClean="0">
                <a:solidFill>
                  <a:srgbClr val="0070C0"/>
                </a:solidFill>
                <a:latin typeface="+mj-ea"/>
              </a:rPr>
              <a:t>創設（個別利用区制度の創設）</a:t>
            </a:r>
            <a:endParaRPr kumimoji="1" lang="ja-JP" altLang="en-US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193" name="テキスト ボックス 192"/>
          <p:cNvSpPr txBox="1"/>
          <p:nvPr/>
        </p:nvSpPr>
        <p:spPr bwMode="auto">
          <a:xfrm>
            <a:off x="19049" y="518468"/>
            <a:ext cx="9861811" cy="13106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80975" indent="-180975" eaLnBrk="1" hangingPunct="1">
              <a:lnSpc>
                <a:spcPts val="1900"/>
              </a:lnSpc>
              <a:defRPr/>
            </a:pPr>
            <a:r>
              <a:rPr lang="ja-JP" altLang="en-US" sz="1600" dirty="0">
                <a:solidFill>
                  <a:srgbClr val="000000"/>
                </a:solidFill>
                <a:latin typeface="ＭＳ Ｐゴシック"/>
                <a:ea typeface="ＭＳ Ｐゴシック"/>
                <a:cs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Meiryo UI" panose="020B0604030504040204" pitchFamily="50" charset="-128"/>
              </a:rPr>
              <a:t> 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市街地</a:t>
            </a:r>
            <a:r>
              <a:rPr lang="ja-JP" altLang="en-US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再開発事業においては、現行制度上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、既存建築物を残しながら事業を実施するためには施行地区内の  </a:t>
            </a:r>
            <a:endParaRPr lang="en-US" altLang="ja-JP" sz="16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indent="-180975" eaLnBrk="1" hangingPunct="1">
              <a:lnSpc>
                <a:spcPts val="1900"/>
              </a:lnSpc>
              <a:defRPr/>
            </a:pPr>
            <a:r>
              <a:rPr lang="en-US" altLang="ja-JP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    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関係権利者の全員の同意を得る必要がある。</a:t>
            </a:r>
            <a:endParaRPr lang="en-US" altLang="ja-JP" sz="16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indent="-180975" eaLnBrk="1" hangingPunct="1">
              <a:lnSpc>
                <a:spcPts val="1900"/>
              </a:lnSpc>
              <a:defRPr/>
            </a:pP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○</a:t>
            </a:r>
            <a:r>
              <a:rPr lang="en-US" altLang="ja-JP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 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今回</a:t>
            </a:r>
            <a:r>
              <a:rPr lang="ja-JP" altLang="en-US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の制度改正により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、関係権利者の全員の同意によることなく、有用な既存建築物を残しつつ土地の整序  </a:t>
            </a:r>
            <a:endParaRPr lang="en-US" altLang="ja-JP" sz="16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indent="-180975" eaLnBrk="1" hangingPunct="1">
              <a:lnSpc>
                <a:spcPts val="1900"/>
              </a:lnSpc>
              <a:defRPr/>
            </a:pPr>
            <a:r>
              <a:rPr lang="en-US" altLang="ja-JP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    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を行い、散在する低未利用地を集約して有効活用することが可能となり、連続的な街並みの形成・にぎわいの </a:t>
            </a:r>
            <a:endParaRPr lang="en-US" altLang="ja-JP" sz="16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indent="-180975" eaLnBrk="1" hangingPunct="1">
              <a:lnSpc>
                <a:spcPts val="1900"/>
              </a:lnSpc>
              <a:defRPr/>
            </a:pPr>
            <a:r>
              <a:rPr lang="en-US" altLang="ja-JP" sz="16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    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創出が可能となる。</a:t>
            </a:r>
            <a:endParaRPr lang="en-US" altLang="ja-JP" sz="16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333733" y="5517232"/>
            <a:ext cx="298787" cy="112056"/>
          </a:xfrm>
          <a:prstGeom prst="rect">
            <a:avLst/>
          </a:prstGeom>
          <a:solidFill>
            <a:srgbClr val="FFFFFF"/>
          </a:solidFill>
          <a:ln w="635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8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LIT2008">
  <a:themeElements>
    <a:clrScheme name="MLIT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LIT2008">
      <a:majorFont>
        <a:latin typeface="HGP創英角ｺﾞｼｯｸUB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MLIT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LIT2008">
  <a:themeElements>
    <a:clrScheme name="MLIT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LIT2008">
      <a:majorFont>
        <a:latin typeface="HGP創英角ｺﾞｼｯｸUB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MLIT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IT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IT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6350" algn="ctr">
          <a:solidFill>
            <a:srgbClr val="00000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sz="800" dirty="0">
            <a:solidFill>
              <a:srgbClr val="000000"/>
            </a:solidFill>
            <a:latin typeface="ＭＳ ゴシック" pitchFamily="49" charset="-128"/>
            <a:ea typeface="ＭＳ ゴシック" pitchFamily="49" charset="-128"/>
            <a:cs typeface="ＭＳ Ｐゴシック" pitchFamily="50" charset="-128"/>
          </a:defRPr>
        </a:defPPr>
      </a:lstStyle>
    </a:spDef>
    <a:txDef>
      <a:spPr bwMode="auto">
        <a:solidFill>
          <a:schemeClr val="bg1"/>
        </a:solidFill>
        <a:ln w="9525" cmpd="sng">
          <a:solidFill>
            <a:schemeClr val="tx1"/>
          </a:solidFill>
          <a:miter lim="800000"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R="0" algn="l" defTabSz="914400" rtl="0" eaLnBrk="0" fontAlgn="base" latinLnBrk="0" hangingPunct="0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FontTx/>
          <a:buChar char="•"/>
          <a:tabLst/>
          <a:defRPr kumimoji="1" sz="14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ea"/>
            <a:ea typeface="+mn-ea"/>
            <a:cs typeface="+mn-cs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10950</TotalTime>
  <Words>343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ＭＳ ゴシック</vt:lpstr>
      <vt:lpstr>Arial</vt:lpstr>
      <vt:lpstr>Calibri</vt:lpstr>
      <vt:lpstr>Times New Roman</vt:lpstr>
      <vt:lpstr>1_MLIT2008</vt:lpstr>
      <vt:lpstr>2_MLIT2008</vt:lpstr>
      <vt:lpstr>11_標準デザイン</vt:lpstr>
      <vt:lpstr>既存ストックを活用した市街地整備手法の創設（個別利用区制度の創設）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kanri04</cp:lastModifiedBy>
  <cp:revision>796</cp:revision>
  <cp:lastPrinted>2016-03-14T04:13:16Z</cp:lastPrinted>
  <dcterms:created xsi:type="dcterms:W3CDTF">2007-11-06T12:19:33Z</dcterms:created>
  <dcterms:modified xsi:type="dcterms:W3CDTF">2016-09-06T02:35:53Z</dcterms:modified>
</cp:coreProperties>
</file>